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40"/>
  </p:notesMasterIdLst>
  <p:sldIdLst>
    <p:sldId id="257" r:id="rId3"/>
    <p:sldId id="261" r:id="rId4"/>
    <p:sldId id="262" r:id="rId5"/>
    <p:sldId id="263" r:id="rId6"/>
    <p:sldId id="290" r:id="rId7"/>
    <p:sldId id="291" r:id="rId8"/>
    <p:sldId id="292" r:id="rId9"/>
    <p:sldId id="293" r:id="rId10"/>
    <p:sldId id="294" r:id="rId11"/>
    <p:sldId id="295" r:id="rId12"/>
    <p:sldId id="296" r:id="rId13"/>
    <p:sldId id="297" r:id="rId14"/>
    <p:sldId id="298" r:id="rId15"/>
    <p:sldId id="299" r:id="rId16"/>
    <p:sldId id="301" r:id="rId17"/>
    <p:sldId id="302" r:id="rId18"/>
    <p:sldId id="303" r:id="rId19"/>
    <p:sldId id="304" r:id="rId20"/>
    <p:sldId id="305" r:id="rId21"/>
    <p:sldId id="306" r:id="rId22"/>
    <p:sldId id="307" r:id="rId23"/>
    <p:sldId id="308" r:id="rId24"/>
    <p:sldId id="319" r:id="rId25"/>
    <p:sldId id="309" r:id="rId26"/>
    <p:sldId id="310" r:id="rId27"/>
    <p:sldId id="311" r:id="rId28"/>
    <p:sldId id="312" r:id="rId29"/>
    <p:sldId id="313" r:id="rId30"/>
    <p:sldId id="315" r:id="rId31"/>
    <p:sldId id="314" r:id="rId32"/>
    <p:sldId id="316" r:id="rId33"/>
    <p:sldId id="320" r:id="rId34"/>
    <p:sldId id="321" r:id="rId35"/>
    <p:sldId id="322" r:id="rId36"/>
    <p:sldId id="318" r:id="rId37"/>
    <p:sldId id="259" r:id="rId38"/>
    <p:sldId id="26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86"/>
    <p:restoredTop sz="94671"/>
  </p:normalViewPr>
  <p:slideViewPr>
    <p:cSldViewPr>
      <p:cViewPr>
        <p:scale>
          <a:sx n="117" d="100"/>
          <a:sy n="117" d="100"/>
        </p:scale>
        <p:origin x="-1464"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804961-E2D4-4FC8-8813-BE8D1828F4A5}" type="datetimeFigureOut">
              <a:rPr lang="en-AU" smtClean="0"/>
              <a:t>15/03/2017</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65B649-F44A-478B-BC82-9A8E82B7A370}" type="slidenum">
              <a:rPr lang="en-AU" smtClean="0"/>
              <a:t>‹#›</a:t>
            </a:fld>
            <a:endParaRPr lang="en-AU"/>
          </a:p>
        </p:txBody>
      </p:sp>
    </p:spTree>
    <p:extLst>
      <p:ext uri="{BB962C8B-B14F-4D97-AF65-F5344CB8AC3E}">
        <p14:creationId xmlns:p14="http://schemas.microsoft.com/office/powerpoint/2010/main" val="1707805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eadspace.com/science" TargetMode="External"/><Relationship Id="rId7" Type="http://schemas.openxmlformats.org/officeDocument/2006/relationships/hyperlink" Target="http://www.plosone.org/article/info:doi/10.1371/journal.pone.0064574"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youtube.com/watch?v=KTaA6ZiBtg8&amp;list=PLp3vpYbUmIqdMWF7Gr_imkJjvbuoTU87u" TargetMode="External"/><Relationship Id="rId5" Type="http://schemas.openxmlformats.org/officeDocument/2006/relationships/hyperlink" Target="https://www.youtube.com/watch?v=kEpOF7vUymc" TargetMode="External"/><Relationship Id="rId4" Type="http://schemas.openxmlformats.org/officeDocument/2006/relationships/hyperlink" Target="http://smilingmind.com.au/blog/#!/category/science-of-smiling-mind/mindfulness-meditation-case-studies-from-around-the-world"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AU" sz="1200" kern="1200" baseline="0" dirty="0" smtClean="0">
                <a:solidFill>
                  <a:schemeClr val="tx1"/>
                </a:solidFill>
                <a:effectLst/>
                <a:latin typeface="Helvetica"/>
                <a:ea typeface="ＭＳ Ｐゴシック" charset="0"/>
                <a:cs typeface="ＭＳ Ｐゴシック" charset="0"/>
              </a:rPr>
              <a:t>I am talking about Australia’s single most valuable ASSET - </a:t>
            </a:r>
            <a:endParaRPr lang="en-AU" sz="1200" kern="1200" dirty="0" smtClean="0">
              <a:solidFill>
                <a:schemeClr val="tx1"/>
              </a:solidFill>
              <a:effectLst/>
              <a:latin typeface="Helvetica"/>
              <a:ea typeface="ＭＳ Ｐゴシック" charset="0"/>
              <a:cs typeface="ＭＳ Ｐゴシック" charset="0"/>
            </a:endParaRPr>
          </a:p>
          <a:p>
            <a:r>
              <a:rPr lang="en-US" sz="1200" kern="1200" dirty="0" smtClean="0">
                <a:solidFill>
                  <a:schemeClr val="tx1"/>
                </a:solidFill>
                <a:effectLst/>
                <a:latin typeface="Helvetica"/>
                <a:ea typeface="ＭＳ Ｐゴシック" charset="0"/>
                <a:cs typeface="ＭＳ Ｐゴシック" charset="0"/>
              </a:rPr>
              <a:t> </a:t>
            </a:r>
            <a:endParaRPr lang="en-AU" sz="1200" kern="1200" dirty="0" smtClean="0">
              <a:solidFill>
                <a:schemeClr val="tx1"/>
              </a:solidFill>
              <a:effectLst/>
              <a:latin typeface="Helvetica"/>
              <a:ea typeface="ＭＳ Ｐゴシック" charset="0"/>
              <a:cs typeface="ＭＳ Ｐゴシック" charset="0"/>
            </a:endParaRPr>
          </a:p>
          <a:p>
            <a:pPr lvl="0"/>
            <a:endParaRPr lang="en-US" sz="1200" kern="1200" baseline="0" dirty="0" smtClean="0">
              <a:solidFill>
                <a:schemeClr val="tx1"/>
              </a:solidFill>
              <a:effectLst/>
              <a:latin typeface="Helvetica"/>
              <a:ea typeface="ＭＳ Ｐゴシック" charset="0"/>
              <a:cs typeface="ＭＳ Ｐゴシック" charset="0"/>
            </a:endParaRPr>
          </a:p>
          <a:p>
            <a:pPr lvl="0"/>
            <a:r>
              <a:rPr lang="en-US" sz="1200" kern="1200" baseline="0" dirty="0" smtClean="0">
                <a:solidFill>
                  <a:schemeClr val="tx1"/>
                </a:solidFill>
                <a:effectLst/>
                <a:latin typeface="Helvetica"/>
                <a:ea typeface="ＭＳ Ｐゴシック" charset="0"/>
                <a:cs typeface="ＭＳ Ｐゴシック" charset="0"/>
              </a:rPr>
              <a:t>P</a:t>
            </a:r>
            <a:r>
              <a:rPr lang="en-US" sz="1200" kern="1200" dirty="0" smtClean="0">
                <a:solidFill>
                  <a:schemeClr val="tx1"/>
                </a:solidFill>
                <a:effectLst/>
                <a:latin typeface="Helvetica"/>
                <a:ea typeface="ＭＳ Ｐゴシック" charset="0"/>
                <a:cs typeface="ＭＳ Ｐゴシック" charset="0"/>
              </a:rPr>
              <a:t>lease stand up if your family has </a:t>
            </a:r>
            <a:r>
              <a:rPr lang="en-AU" sz="1200" kern="1200" dirty="0" smtClean="0">
                <a:solidFill>
                  <a:schemeClr val="tx1"/>
                </a:solidFill>
                <a:effectLst/>
                <a:latin typeface="Helvetica"/>
                <a:ea typeface="ＭＳ Ｐゴシック" charset="0"/>
                <a:cs typeface="ＭＳ Ｐゴシック" charset="0"/>
              </a:rPr>
              <a:t>been touched by the tragedy that is suicide or you have supported someone who lives with a mental illness – depression or anxiety, drug or alcohol addiction, an eating disorder or psychosis.</a:t>
            </a:r>
          </a:p>
          <a:p>
            <a:r>
              <a:rPr lang="en-AU" sz="1200" kern="1200" dirty="0" smtClean="0">
                <a:solidFill>
                  <a:schemeClr val="tx1"/>
                </a:solidFill>
                <a:effectLst/>
                <a:latin typeface="Helvetica"/>
                <a:ea typeface="ＭＳ Ｐゴシック" charset="0"/>
                <a:cs typeface="ＭＳ Ｐゴシック" charset="0"/>
              </a:rPr>
              <a:t> </a:t>
            </a:r>
          </a:p>
          <a:p>
            <a:pPr lvl="0"/>
            <a:r>
              <a:rPr lang="en-AU" sz="1200" kern="1200" dirty="0" smtClean="0">
                <a:solidFill>
                  <a:schemeClr val="tx1"/>
                </a:solidFill>
                <a:effectLst/>
                <a:latin typeface="Helvetica"/>
                <a:ea typeface="ＭＳ Ｐゴシック" charset="0"/>
                <a:cs typeface="ＭＳ Ｐゴシック" charset="0"/>
              </a:rPr>
              <a:t>OK thanks – about XX% - you can sit down </a:t>
            </a:r>
          </a:p>
          <a:p>
            <a:r>
              <a:rPr lang="en-AU" sz="1200" kern="1200" dirty="0" smtClean="0">
                <a:solidFill>
                  <a:schemeClr val="tx1"/>
                </a:solidFill>
                <a:effectLst/>
                <a:latin typeface="Helvetica"/>
                <a:ea typeface="ＭＳ Ｐゴシック" charset="0"/>
                <a:cs typeface="ＭＳ Ｐゴシック" charset="0"/>
              </a:rPr>
              <a:t> </a:t>
            </a:r>
          </a:p>
          <a:p>
            <a:pPr lvl="0"/>
            <a:r>
              <a:rPr lang="en-AU" sz="1200" kern="1200" dirty="0" smtClean="0">
                <a:solidFill>
                  <a:schemeClr val="tx1"/>
                </a:solidFill>
                <a:effectLst/>
                <a:latin typeface="Helvetica"/>
                <a:ea typeface="ＭＳ Ｐゴシック" charset="0"/>
                <a:cs typeface="ＭＳ Ｐゴシック" charset="0"/>
              </a:rPr>
              <a:t>Please stand up if you work or study with someone or have a friend who lives with a mental illness. </a:t>
            </a:r>
          </a:p>
          <a:p>
            <a:r>
              <a:rPr lang="en-AU" sz="1200" kern="1200" dirty="0" smtClean="0">
                <a:solidFill>
                  <a:schemeClr val="tx1"/>
                </a:solidFill>
                <a:effectLst/>
                <a:latin typeface="Helvetica"/>
                <a:ea typeface="ＭＳ Ｐゴシック" charset="0"/>
                <a:cs typeface="ＭＳ Ｐゴシック" charset="0"/>
              </a:rPr>
              <a:t> </a:t>
            </a:r>
          </a:p>
          <a:p>
            <a:pPr lvl="0"/>
            <a:r>
              <a:rPr lang="en-AU" sz="1200" kern="1200" dirty="0" smtClean="0">
                <a:solidFill>
                  <a:schemeClr val="tx1"/>
                </a:solidFill>
                <a:effectLst/>
                <a:latin typeface="Helvetica"/>
                <a:ea typeface="ＭＳ Ｐゴシック" charset="0"/>
                <a:cs typeface="ＭＳ Ｐゴシック" charset="0"/>
              </a:rPr>
              <a:t>OK thanks – about XX% - you can sit down </a:t>
            </a:r>
          </a:p>
          <a:p>
            <a:r>
              <a:rPr lang="en-AU" sz="1200" kern="1200" dirty="0" smtClean="0">
                <a:solidFill>
                  <a:schemeClr val="tx1"/>
                </a:solidFill>
                <a:effectLst/>
                <a:latin typeface="Helvetica"/>
                <a:ea typeface="ＭＳ Ｐゴシック" charset="0"/>
                <a:cs typeface="ＭＳ Ｐゴシック" charset="0"/>
              </a:rPr>
              <a:t> </a:t>
            </a:r>
          </a:p>
          <a:p>
            <a:pPr lvl="0"/>
            <a:r>
              <a:rPr lang="en-AU" sz="1200" kern="1200" dirty="0" smtClean="0">
                <a:solidFill>
                  <a:schemeClr val="tx1"/>
                </a:solidFill>
                <a:effectLst/>
                <a:latin typeface="Helvetica"/>
                <a:ea typeface="ＭＳ Ｐゴシック" charset="0"/>
                <a:cs typeface="ＭＳ Ｐゴシック" charset="0"/>
              </a:rPr>
              <a:t>Please stand up if you live with a mental illness……</a:t>
            </a:r>
          </a:p>
          <a:p>
            <a:r>
              <a:rPr lang="en-AU" sz="1200" kern="1200" dirty="0" smtClean="0">
                <a:solidFill>
                  <a:schemeClr val="tx1"/>
                </a:solidFill>
                <a:effectLst/>
                <a:latin typeface="Helvetica"/>
                <a:ea typeface="ＭＳ Ｐゴシック" charset="0"/>
                <a:cs typeface="ＭＳ Ｐゴシック" charset="0"/>
              </a:rPr>
              <a:t> </a:t>
            </a:r>
          </a:p>
          <a:p>
            <a:pPr lvl="0"/>
            <a:r>
              <a:rPr lang="en-AU" sz="1200" kern="1200" dirty="0" smtClean="0">
                <a:solidFill>
                  <a:schemeClr val="tx1"/>
                </a:solidFill>
                <a:effectLst/>
                <a:latin typeface="Helvetica"/>
                <a:ea typeface="ＭＳ Ｐゴシック" charset="0"/>
                <a:cs typeface="ＭＳ Ｐゴシック" charset="0"/>
              </a:rPr>
              <a:t>Despite services like </a:t>
            </a:r>
            <a:r>
              <a:rPr lang="en-AU" sz="1200" kern="1200" dirty="0" err="1" smtClean="0">
                <a:solidFill>
                  <a:schemeClr val="tx1"/>
                </a:solidFill>
                <a:effectLst/>
                <a:latin typeface="Helvetica"/>
                <a:ea typeface="ＭＳ Ｐゴシック" charset="0"/>
                <a:cs typeface="ＭＳ Ｐゴシック" charset="0"/>
              </a:rPr>
              <a:t>beyondblue</a:t>
            </a:r>
            <a:r>
              <a:rPr lang="en-AU" sz="1200" kern="1200" dirty="0" smtClean="0">
                <a:solidFill>
                  <a:schemeClr val="tx1"/>
                </a:solidFill>
                <a:effectLst/>
                <a:latin typeface="Helvetica"/>
                <a:ea typeface="ＭＳ Ｐゴシック" charset="0"/>
                <a:cs typeface="ＭＳ Ｐゴシック" charset="0"/>
              </a:rPr>
              <a:t>, Movember, Lifeline the stigma associated with mental illness means that despite 50% of Australians affected by poor mental health less than 30% of people will seek help. For men this can take up to 15 years!!!!! </a:t>
            </a:r>
          </a:p>
          <a:p>
            <a:r>
              <a:rPr lang="en-AU" sz="1200" kern="1200" dirty="0" smtClean="0">
                <a:solidFill>
                  <a:schemeClr val="tx1"/>
                </a:solidFill>
                <a:effectLst/>
                <a:latin typeface="Helvetica"/>
                <a:ea typeface="ＭＳ Ｐゴシック" charset="0"/>
                <a:cs typeface="ＭＳ Ｐゴシック" charset="0"/>
              </a:rPr>
              <a:t> </a:t>
            </a:r>
          </a:p>
          <a:p>
            <a:pPr lvl="0"/>
            <a:r>
              <a:rPr lang="en-US" sz="1200" kern="1200" dirty="0" smtClean="0">
                <a:solidFill>
                  <a:schemeClr val="tx1"/>
                </a:solidFill>
                <a:effectLst/>
                <a:latin typeface="Helvetica"/>
                <a:ea typeface="ＭＳ Ｐゴシック" charset="0"/>
                <a:cs typeface="ＭＳ Ｐゴシック" charset="0"/>
              </a:rPr>
              <a:t>Today I want to share with you a little bit about my twenty years dedicated to suicide prevention, and both the joy and the messiness of life. </a:t>
            </a:r>
            <a:endParaRPr lang="en-AU" sz="1200" kern="1200" dirty="0" smtClean="0">
              <a:solidFill>
                <a:schemeClr val="tx1"/>
              </a:solidFill>
              <a:effectLst/>
              <a:latin typeface="Helvetica"/>
              <a:ea typeface="ＭＳ Ｐゴシック" charset="0"/>
              <a:cs typeface="ＭＳ Ｐゴシック" charset="0"/>
            </a:endParaRPr>
          </a:p>
          <a:p>
            <a:r>
              <a:rPr lang="en-US" sz="1200" kern="1200" dirty="0" smtClean="0">
                <a:solidFill>
                  <a:schemeClr val="tx1"/>
                </a:solidFill>
                <a:effectLst/>
                <a:latin typeface="Helvetica"/>
                <a:ea typeface="ＭＳ Ｐゴシック" charset="0"/>
                <a:cs typeface="ＭＳ Ｐゴシック" charset="0"/>
              </a:rPr>
              <a:t> </a:t>
            </a:r>
            <a:endParaRPr lang="en-AU" sz="1200" kern="1200" dirty="0" smtClean="0">
              <a:solidFill>
                <a:schemeClr val="tx1"/>
              </a:solidFill>
              <a:effectLst/>
              <a:latin typeface="Helvetica"/>
              <a:ea typeface="ＭＳ Ｐゴシック" charset="0"/>
              <a:cs typeface="ＭＳ Ｐゴシック" charset="0"/>
            </a:endParaRPr>
          </a:p>
          <a:p>
            <a:pPr eaLnBrk="1" hangingPunct="1">
              <a:spcBef>
                <a:spcPct val="0"/>
              </a:spcBef>
            </a:pPr>
            <a:endParaRPr lang="en-US" dirty="0">
              <a:latin typeface="Helvetica"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683A58-8944-B140-86D6-DFC62092C4D0}" type="slidenum">
              <a:rPr lang="en-US" sz="1200">
                <a:latin typeface="Helvetica" charset="0"/>
              </a:rPr>
              <a:pPr eaLnBrk="1" hangingPunct="1"/>
              <a:t>5</a:t>
            </a:fld>
            <a:endParaRPr lang="en-US" sz="1200">
              <a:latin typeface="Helvetica" charset="0"/>
            </a:endParaRPr>
          </a:p>
        </p:txBody>
      </p:sp>
    </p:spTree>
    <p:extLst>
      <p:ext uri="{BB962C8B-B14F-4D97-AF65-F5344CB8AC3E}">
        <p14:creationId xmlns:p14="http://schemas.microsoft.com/office/powerpoint/2010/main" val="388725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87556B2-A284-4420-B71C-663802794EAA}" type="slidenum">
              <a:rPr lang="en-AU" smtClean="0"/>
              <a:t>15</a:t>
            </a:fld>
            <a:endParaRPr lang="en-AU"/>
          </a:p>
        </p:txBody>
      </p:sp>
    </p:spTree>
    <p:extLst>
      <p:ext uri="{BB962C8B-B14F-4D97-AF65-F5344CB8AC3E}">
        <p14:creationId xmlns:p14="http://schemas.microsoft.com/office/powerpoint/2010/main" val="509186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87556B2-A284-4420-B71C-663802794EAA}" type="slidenum">
              <a:rPr lang="en-AU" smtClean="0"/>
              <a:t>21</a:t>
            </a:fld>
            <a:endParaRPr lang="en-AU"/>
          </a:p>
        </p:txBody>
      </p:sp>
    </p:spTree>
    <p:extLst>
      <p:ext uri="{BB962C8B-B14F-4D97-AF65-F5344CB8AC3E}">
        <p14:creationId xmlns:p14="http://schemas.microsoft.com/office/powerpoint/2010/main" val="1116550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87556B2-A284-4420-B71C-663802794EAA}" type="slidenum">
              <a:rPr lang="en-AU" smtClean="0"/>
              <a:t>22</a:t>
            </a:fld>
            <a:endParaRPr lang="en-AU"/>
          </a:p>
        </p:txBody>
      </p:sp>
    </p:spTree>
    <p:extLst>
      <p:ext uri="{BB962C8B-B14F-4D97-AF65-F5344CB8AC3E}">
        <p14:creationId xmlns:p14="http://schemas.microsoft.com/office/powerpoint/2010/main" val="1653594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Toolbox - http://</a:t>
            </a:r>
            <a:r>
              <a:rPr lang="en-US" dirty="0" err="1" smtClean="0"/>
              <a:t>au.reachout.com</a:t>
            </a:r>
            <a:r>
              <a:rPr lang="en-US" dirty="0" smtClean="0"/>
              <a:t>/sites/</a:t>
            </a:r>
            <a:r>
              <a:rPr lang="en-US" dirty="0" err="1" smtClean="0"/>
              <a:t>thetoolbox</a:t>
            </a:r>
            <a:endParaRPr lang="en-US" dirty="0" smtClean="0"/>
          </a:p>
          <a:p>
            <a:r>
              <a:rPr lang="en-US" dirty="0" err="1" smtClean="0"/>
              <a:t>ReachOut</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pPr>
              <a:defRPr/>
            </a:pPr>
            <a:fld id="{D9B8BB89-D532-254D-BE80-6FB8F7A43476}"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1414422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Helvetica"/>
                <a:ea typeface="+mn-ea"/>
                <a:cs typeface="+mn-cs"/>
              </a:rPr>
              <a:t>send Paul some links which explains the science behind mindfulness from </a:t>
            </a:r>
            <a:r>
              <a:rPr lang="en-US" sz="1200" u="sng" kern="1200" dirty="0" smtClean="0">
                <a:solidFill>
                  <a:schemeClr val="tx1"/>
                </a:solidFill>
                <a:effectLst/>
                <a:latin typeface="Helvetica"/>
                <a:ea typeface="+mn-ea"/>
                <a:cs typeface="+mn-cs"/>
                <a:hlinkClick r:id="rId3"/>
              </a:rPr>
              <a:t>Headspace</a:t>
            </a:r>
            <a:r>
              <a:rPr lang="en-US" sz="1200" kern="1200" dirty="0" smtClean="0">
                <a:solidFill>
                  <a:schemeClr val="tx1"/>
                </a:solidFill>
                <a:effectLst/>
                <a:latin typeface="Helvetica"/>
                <a:ea typeface="+mn-ea"/>
                <a:cs typeface="+mn-cs"/>
              </a:rPr>
              <a:t> and </a:t>
            </a:r>
            <a:r>
              <a:rPr lang="en-US" sz="1200" u="sng" kern="1200" dirty="0" smtClean="0">
                <a:solidFill>
                  <a:schemeClr val="tx1"/>
                </a:solidFill>
                <a:effectLst/>
                <a:latin typeface="Helvetica"/>
                <a:ea typeface="+mn-ea"/>
                <a:cs typeface="+mn-cs"/>
                <a:hlinkClick r:id="rId4"/>
              </a:rPr>
              <a:t>Smiling Mind</a:t>
            </a:r>
            <a:endParaRPr lang="en-AU" sz="1200" kern="1200" dirty="0" smtClean="0">
              <a:solidFill>
                <a:schemeClr val="tx1"/>
              </a:solidFill>
              <a:effectLst/>
              <a:latin typeface="Helvetica"/>
              <a:ea typeface="+mn-ea"/>
              <a:cs typeface="+mn-cs"/>
            </a:endParaRPr>
          </a:p>
          <a:p>
            <a:pPr lvl="0"/>
            <a:r>
              <a:rPr lang="en-US" sz="1200" kern="1200" dirty="0" smtClean="0">
                <a:solidFill>
                  <a:schemeClr val="tx1"/>
                </a:solidFill>
                <a:effectLst/>
                <a:latin typeface="Helvetica"/>
                <a:ea typeface="+mn-ea"/>
                <a:cs typeface="+mn-cs"/>
              </a:rPr>
              <a:t>show Paul a youtube video from </a:t>
            </a:r>
            <a:r>
              <a:rPr lang="en-US" sz="1200" u="sng" kern="1200" dirty="0" smtClean="0">
                <a:solidFill>
                  <a:schemeClr val="tx1"/>
                </a:solidFill>
                <a:effectLst/>
                <a:latin typeface="Helvetica"/>
                <a:ea typeface="+mn-ea"/>
                <a:cs typeface="+mn-cs"/>
                <a:hlinkClick r:id="rId5"/>
              </a:rPr>
              <a:t>Headspace</a:t>
            </a:r>
            <a:r>
              <a:rPr lang="en-US" sz="1200" kern="1200" dirty="0" smtClean="0">
                <a:solidFill>
                  <a:schemeClr val="tx1"/>
                </a:solidFill>
                <a:effectLst/>
                <a:latin typeface="Helvetica"/>
                <a:ea typeface="+mn-ea"/>
                <a:cs typeface="+mn-cs"/>
              </a:rPr>
              <a:t> or </a:t>
            </a:r>
            <a:r>
              <a:rPr lang="en-US" sz="1200" u="sng" kern="1200" dirty="0" smtClean="0">
                <a:solidFill>
                  <a:schemeClr val="tx1"/>
                </a:solidFill>
                <a:effectLst/>
                <a:latin typeface="Helvetica"/>
                <a:ea typeface="+mn-ea"/>
                <a:cs typeface="+mn-cs"/>
                <a:hlinkClick r:id="rId6"/>
              </a:rPr>
              <a:t>Smiling Mind</a:t>
            </a:r>
            <a:r>
              <a:rPr lang="en-US" sz="1200" kern="1200" dirty="0" smtClean="0">
                <a:solidFill>
                  <a:schemeClr val="tx1"/>
                </a:solidFill>
                <a:effectLst/>
                <a:latin typeface="Helvetica"/>
                <a:ea typeface="+mn-ea"/>
                <a:cs typeface="+mn-cs"/>
              </a:rPr>
              <a:t> which explains the concept of Mindfulness</a:t>
            </a:r>
            <a:endParaRPr lang="en-AU" sz="1200" kern="1200" dirty="0" smtClean="0">
              <a:solidFill>
                <a:schemeClr val="tx1"/>
              </a:solidFill>
              <a:effectLst/>
              <a:latin typeface="Helvetica"/>
              <a:ea typeface="+mn-ea"/>
              <a:cs typeface="+mn-cs"/>
            </a:endParaRPr>
          </a:p>
          <a:p>
            <a:pPr lvl="0"/>
            <a:r>
              <a:rPr lang="en-US" sz="1200" kern="1200" dirty="0" smtClean="0">
                <a:solidFill>
                  <a:schemeClr val="tx1"/>
                </a:solidFill>
                <a:effectLst/>
                <a:latin typeface="Helvetica"/>
                <a:ea typeface="+mn-ea"/>
                <a:cs typeface="+mn-cs"/>
              </a:rPr>
              <a:t>a blog that discusses research showing </a:t>
            </a:r>
            <a:r>
              <a:rPr lang="en-US" sz="1200" u="sng" kern="1200" dirty="0" smtClean="0">
                <a:solidFill>
                  <a:schemeClr val="tx1"/>
                </a:solidFill>
                <a:effectLst/>
                <a:latin typeface="Helvetica"/>
                <a:ea typeface="+mn-ea"/>
                <a:cs typeface="+mn-cs"/>
                <a:hlinkClick r:id="rId7"/>
              </a:rPr>
              <a:t>MRI scans show</a:t>
            </a:r>
            <a:r>
              <a:rPr lang="en-US" sz="1200" kern="1200" dirty="0" smtClean="0">
                <a:solidFill>
                  <a:schemeClr val="tx1"/>
                </a:solidFill>
                <a:effectLst/>
                <a:latin typeface="Helvetica"/>
                <a:ea typeface="+mn-ea"/>
                <a:cs typeface="+mn-cs"/>
              </a:rPr>
              <a:t> that after 8-weeks, the brain’s “fight or flight” center, the amygdala, appears to shrivel. This part of the brain, associated with fear and emotion, is involved in the initiation of the body’s response to stress. As the amygdala shrinks, the pre-frontal cortex – associated with higher order brain functions such as awareness, concentration and decision-making – becomes thicker.</a:t>
            </a:r>
            <a:endParaRPr lang="en-AU" sz="1200" kern="1200" dirty="0">
              <a:solidFill>
                <a:schemeClr val="tx1"/>
              </a:solidFill>
              <a:effectLst/>
              <a:latin typeface="Helvetica"/>
              <a:ea typeface="+mn-ea"/>
              <a:cs typeface="+mn-cs"/>
            </a:endParaRPr>
          </a:p>
        </p:txBody>
      </p:sp>
      <p:sp>
        <p:nvSpPr>
          <p:cNvPr id="4" name="Slide Number Placeholder 3"/>
          <p:cNvSpPr>
            <a:spLocks noGrp="1"/>
          </p:cNvSpPr>
          <p:nvPr>
            <p:ph type="sldNum" sz="quarter" idx="10"/>
          </p:nvPr>
        </p:nvSpPr>
        <p:spPr/>
        <p:txBody>
          <a:bodyPr/>
          <a:lstStyle/>
          <a:p>
            <a:fld id="{2F6A8EE7-F24D-EB4E-88EB-AECD10014472}" type="slidenum">
              <a:rPr lang="en-US" smtClean="0"/>
              <a:pPr/>
              <a:t>24</a:t>
            </a:fld>
            <a:endParaRPr lang="en-US" dirty="0"/>
          </a:p>
        </p:txBody>
      </p:sp>
    </p:spTree>
    <p:extLst>
      <p:ext uri="{BB962C8B-B14F-4D97-AF65-F5344CB8AC3E}">
        <p14:creationId xmlns:p14="http://schemas.microsoft.com/office/powerpoint/2010/main" val="1204671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06A3F31-C8B5-49AB-A6AA-5B17916C05A8}" type="slidenum">
              <a:rPr lang="en-US" smtClean="0">
                <a:solidFill>
                  <a:prstClr val="black"/>
                </a:solidFill>
                <a:latin typeface="Calibri" pitchFamily="34" charset="0"/>
              </a:rPr>
              <a:pPr eaLnBrk="1" hangingPunct="1"/>
              <a:t>25</a:t>
            </a:fld>
            <a:endParaRPr lang="en-US" smtClean="0">
              <a:solidFill>
                <a:prstClr val="black"/>
              </a:solidFill>
              <a:latin typeface="Calibri" pitchFamily="34" charset="0"/>
            </a:endParaRPr>
          </a:p>
        </p:txBody>
      </p:sp>
    </p:spTree>
    <p:extLst>
      <p:ext uri="{BB962C8B-B14F-4D97-AF65-F5344CB8AC3E}">
        <p14:creationId xmlns:p14="http://schemas.microsoft.com/office/powerpoint/2010/main" val="1441527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Recharge</a:t>
            </a:r>
            <a:r>
              <a:rPr lang="en-US" baseline="0" dirty="0" smtClean="0"/>
              <a:t> focuses on FOUR KEY AREAS:</a:t>
            </a:r>
            <a:endParaRPr lang="en-US" dirty="0" smtClean="0"/>
          </a:p>
          <a:p>
            <a:endParaRPr lang="en-US" dirty="0" smtClean="0"/>
          </a:p>
          <a:p>
            <a:pPr marL="628650" lvl="1" indent="-171450">
              <a:buFont typeface="Arial"/>
              <a:buChar char="•"/>
            </a:pPr>
            <a:r>
              <a:rPr lang="en-US" dirty="0" smtClean="0"/>
              <a:t>A regular wake and sleep time each day, achieved gradually over six weeks</a:t>
            </a:r>
          </a:p>
          <a:p>
            <a:pPr marL="628650" lvl="1" indent="-171450">
              <a:buFont typeface="Arial"/>
              <a:buChar char="•"/>
            </a:pPr>
            <a:r>
              <a:rPr lang="en-US" dirty="0" smtClean="0"/>
              <a:t>An alarm clock that triggers fun activities designed to get you up and out of bed</a:t>
            </a:r>
          </a:p>
          <a:p>
            <a:pPr marL="628650" lvl="1" indent="-171450">
              <a:buFont typeface="Arial"/>
              <a:buChar char="•"/>
            </a:pPr>
            <a:r>
              <a:rPr lang="en-US" dirty="0" smtClean="0"/>
              <a:t> Increasing exposure to daylight early in the day, to help reset the body clock</a:t>
            </a:r>
          </a:p>
          <a:p>
            <a:pPr marL="628650" lvl="1" indent="-171450">
              <a:buFont typeface="Arial"/>
              <a:buChar char="•"/>
            </a:pPr>
            <a:r>
              <a:rPr lang="en-US" dirty="0" smtClean="0"/>
              <a:t>Encouraging increased physical activity, especially within two hours of waking up. </a:t>
            </a:r>
          </a:p>
          <a:p>
            <a:endParaRPr lang="en-US" dirty="0"/>
          </a:p>
        </p:txBody>
      </p:sp>
      <p:sp>
        <p:nvSpPr>
          <p:cNvPr id="4" name="Slide Number Placeholder 3"/>
          <p:cNvSpPr>
            <a:spLocks noGrp="1"/>
          </p:cNvSpPr>
          <p:nvPr>
            <p:ph type="sldNum" sz="quarter" idx="10"/>
          </p:nvPr>
        </p:nvSpPr>
        <p:spPr/>
        <p:txBody>
          <a:bodyPr/>
          <a:lstStyle/>
          <a:p>
            <a:pPr>
              <a:defRPr/>
            </a:pPr>
            <a:fld id="{D9B8BB89-D532-254D-BE80-6FB8F7A43476}" type="slidenum">
              <a:rPr lang="en-US" smtClean="0"/>
              <a:pPr>
                <a:defRPr/>
              </a:pPr>
              <a:t>28</a:t>
            </a:fld>
            <a:endParaRPr lang="en-US" dirty="0"/>
          </a:p>
        </p:txBody>
      </p:sp>
    </p:spTree>
    <p:extLst>
      <p:ext uri="{BB962C8B-B14F-4D97-AF65-F5344CB8AC3E}">
        <p14:creationId xmlns:p14="http://schemas.microsoft.com/office/powerpoint/2010/main" val="12332864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31" y="0"/>
            <a:ext cx="9141291" cy="6858000"/>
          </a:xfrm>
          <a:prstGeom prst="rect">
            <a:avLst/>
          </a:prstGeom>
        </p:spPr>
      </p:pic>
      <p:sp>
        <p:nvSpPr>
          <p:cNvPr id="2" name="Title 1"/>
          <p:cNvSpPr>
            <a:spLocks noGrp="1"/>
          </p:cNvSpPr>
          <p:nvPr>
            <p:ph type="ctrTitle"/>
          </p:nvPr>
        </p:nvSpPr>
        <p:spPr>
          <a:xfrm>
            <a:off x="438856" y="3623640"/>
            <a:ext cx="3103034" cy="1470025"/>
          </a:xfrm>
        </p:spPr>
        <p:txBody>
          <a:bodyPr lIns="0" tIns="0" rIns="0" bIns="0">
            <a:normAutofit/>
          </a:bodyPr>
          <a:lstStyle>
            <a:lvl1pPr algn="l">
              <a:defRPr sz="3000">
                <a:solidFill>
                  <a:srgbClr val="FFFFFF"/>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38858" y="5269112"/>
            <a:ext cx="4323645" cy="1428985"/>
          </a:xfrm>
        </p:spPr>
        <p:txBody>
          <a:bodyPr lIns="0" tIns="0" rIns="0" bIns="0">
            <a:normAutofit/>
          </a:bodyPr>
          <a:lstStyle>
            <a:lvl1pPr marL="0" indent="0" algn="l">
              <a:buNone/>
              <a:defRPr sz="18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771926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solidFill>
                  <a:prstClr val="black">
                    <a:tint val="75000"/>
                  </a:prstClr>
                </a:solidFill>
              </a:rPr>
              <a:pPr/>
              <a:t>3/15/2017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105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3/15/2017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a:t>
            </a:fld>
            <a:endParaRPr lang="en-US" dirty="0">
              <a:solidFill>
                <a:srgbClr val="9BBB59">
                  <a:shade val="75000"/>
                </a:srgbClr>
              </a:solidFill>
            </a:endParaRPr>
          </a:p>
        </p:txBody>
      </p:sp>
    </p:spTree>
    <p:extLst>
      <p:ext uri="{BB962C8B-B14F-4D97-AF65-F5344CB8AC3E}">
        <p14:creationId xmlns:p14="http://schemas.microsoft.com/office/powerpoint/2010/main" val="3462011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5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3/15/2017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672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3/15/2017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80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3/15/2017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409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25507" y="2092141"/>
            <a:ext cx="4631559" cy="1906752"/>
          </a:xfrm>
        </p:spPr>
        <p:txBody>
          <a:bodyPr>
            <a:noAutofit/>
          </a:bodyPr>
          <a:lstStyle>
            <a:lvl1pPr algn="l">
              <a:defRPr sz="5400" b="1">
                <a:solidFill>
                  <a:schemeClr val="bg1"/>
                </a:solidFill>
              </a:defRPr>
            </a:lvl1pPr>
          </a:lstStyle>
          <a:p>
            <a:r>
              <a:rPr lang="en-AU" smtClean="0"/>
              <a:t>Click to edit Master title style</a:t>
            </a:r>
            <a:endParaRPr lang="en-US" dirty="0"/>
          </a:p>
        </p:txBody>
      </p:sp>
      <p:sp>
        <p:nvSpPr>
          <p:cNvPr id="3" name="Subtitle 2"/>
          <p:cNvSpPr>
            <a:spLocks noGrp="1"/>
          </p:cNvSpPr>
          <p:nvPr>
            <p:ph type="subTitle" idx="1"/>
          </p:nvPr>
        </p:nvSpPr>
        <p:spPr>
          <a:xfrm>
            <a:off x="525507" y="4229245"/>
            <a:ext cx="3834524" cy="525518"/>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dirty="0"/>
          </a:p>
        </p:txBody>
      </p:sp>
      <p:sp>
        <p:nvSpPr>
          <p:cNvPr id="4" name="Date Placeholder 3"/>
          <p:cNvSpPr>
            <a:spLocks noGrp="1"/>
          </p:cNvSpPr>
          <p:nvPr>
            <p:ph type="dt" sz="half" idx="10"/>
          </p:nvPr>
        </p:nvSpPr>
        <p:spPr>
          <a:xfrm>
            <a:off x="525463" y="306388"/>
            <a:ext cx="2133600" cy="365125"/>
          </a:xfrm>
        </p:spPr>
        <p:txBody>
          <a:bodyPr/>
          <a:lstStyle>
            <a:lvl1pPr algn="l">
              <a:defRPr sz="900">
                <a:solidFill>
                  <a:srgbClr val="FFFFFF"/>
                </a:solidFill>
                <a:cs typeface="Helvetica" charset="0"/>
              </a:defRPr>
            </a:lvl1pPr>
          </a:lstStyle>
          <a:p>
            <a:pPr>
              <a:defRPr/>
            </a:pPr>
            <a:fld id="{75A48318-4FDD-A741-B021-D0245656E290}" type="datetime1">
              <a:rPr lang="en-AU" smtClean="0"/>
              <a:pPr>
                <a:defRPr/>
              </a:pPr>
              <a:t>15/03/2017</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801A6E2-921A-8B44-89CC-14256688F4A6}" type="datetime1">
              <a:rPr lang="en-AU" smtClean="0">
                <a:solidFill>
                  <a:prstClr val="black"/>
                </a:solidFill>
              </a:rPr>
              <a:pPr>
                <a:defRPr/>
              </a:pPr>
              <a:t>15/03/2017</a:t>
            </a:fld>
            <a:endParaRPr lang="en-US" dirty="0">
              <a:solidFill>
                <a:prstClr val="black"/>
              </a:solidFill>
            </a:endParaRPr>
          </a:p>
        </p:txBody>
      </p:sp>
      <p:sp>
        <p:nvSpPr>
          <p:cNvPr id="5" name="Slide Number Placeholder 5"/>
          <p:cNvSpPr>
            <a:spLocks noGrp="1"/>
          </p:cNvSpPr>
          <p:nvPr>
            <p:ph type="sldNum" sz="quarter" idx="11"/>
          </p:nvPr>
        </p:nvSpPr>
        <p:spPr/>
        <p:txBody>
          <a:bodyPr/>
          <a:lstStyle>
            <a:lvl1pPr>
              <a:defRPr/>
            </a:lvl1pPr>
          </a:lstStyle>
          <a:p>
            <a:pPr>
              <a:defRPr/>
            </a:pPr>
            <a:fld id="{B0FAFAB5-064F-2949-B78A-44A9C492B156}" type="slidenum">
              <a:rPr lang="en-US" smtClean="0">
                <a:solidFill>
                  <a:prstClr val="black"/>
                </a:solidFill>
              </a:rPr>
              <a:pPr>
                <a:defRPr/>
              </a:pPr>
              <a:t>‹#›</a:t>
            </a:fld>
            <a:endParaRPr lang="en-US" dirty="0">
              <a:solidFill>
                <a:prstClr val="black"/>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193281"/>
            <a:ext cx="4456010" cy="1362075"/>
          </a:xfrm>
        </p:spPr>
        <p:txBody>
          <a:bodyPr anchor="t"/>
          <a:lstStyle>
            <a:lvl1pPr algn="l">
              <a:defRPr sz="4000" b="1" cap="all">
                <a:solidFill>
                  <a:schemeClr val="bg1"/>
                </a:solidFill>
              </a:defRPr>
            </a:lvl1pPr>
          </a:lstStyle>
          <a:p>
            <a:r>
              <a:rPr lang="en-AU" smtClean="0"/>
              <a:t>Click to edit Master title style</a:t>
            </a:r>
            <a:endParaRPr lang="en-US" dirty="0"/>
          </a:p>
        </p:txBody>
      </p:sp>
      <p:sp>
        <p:nvSpPr>
          <p:cNvPr id="3" name="Text Placeholder 2"/>
          <p:cNvSpPr>
            <a:spLocks noGrp="1"/>
          </p:cNvSpPr>
          <p:nvPr>
            <p:ph type="body" idx="1"/>
          </p:nvPr>
        </p:nvSpPr>
        <p:spPr>
          <a:xfrm>
            <a:off x="722313" y="2522639"/>
            <a:ext cx="4456010" cy="67064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193281"/>
            <a:ext cx="4456010" cy="1362075"/>
          </a:xfrm>
        </p:spPr>
        <p:txBody>
          <a:bodyPr anchor="t"/>
          <a:lstStyle>
            <a:lvl1pPr algn="l">
              <a:defRPr sz="4000" b="1" cap="all">
                <a:solidFill>
                  <a:schemeClr val="bg1"/>
                </a:solidFill>
              </a:defRPr>
            </a:lvl1pPr>
          </a:lstStyle>
          <a:p>
            <a:r>
              <a:rPr lang="en-AU" smtClean="0"/>
              <a:t>Click to edit Master title style</a:t>
            </a:r>
            <a:endParaRPr lang="en-US" dirty="0"/>
          </a:p>
        </p:txBody>
      </p:sp>
      <p:sp>
        <p:nvSpPr>
          <p:cNvPr id="3" name="Text Placeholder 2"/>
          <p:cNvSpPr>
            <a:spLocks noGrp="1"/>
          </p:cNvSpPr>
          <p:nvPr>
            <p:ph type="body" idx="1"/>
          </p:nvPr>
        </p:nvSpPr>
        <p:spPr>
          <a:xfrm>
            <a:off x="722313" y="2522639"/>
            <a:ext cx="4456010" cy="67064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03F6ED8-F5B5-0545-9136-FE79C8D2A4E7}" type="datetime1">
              <a:rPr lang="en-AU" smtClean="0">
                <a:solidFill>
                  <a:prstClr val="black"/>
                </a:solidFill>
              </a:rPr>
              <a:pPr>
                <a:defRPr/>
              </a:pPr>
              <a:t>15/03/2017</a:t>
            </a:fld>
            <a:endParaRPr 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pPr>
              <a:defRPr/>
            </a:pPr>
            <a:fld id="{5D0896DD-437D-D246-8CD0-DFFF311B2291}" type="slidenum">
              <a:rPr lang="en-US" smtClean="0">
                <a:solidFill>
                  <a:prstClr val="black"/>
                </a:solidFill>
              </a:rPr>
              <a:pPr>
                <a:defRPr/>
              </a:pPr>
              <a:t>‹#›</a:t>
            </a:fld>
            <a:endParaRPr lang="en-US" dirty="0">
              <a:solidFill>
                <a:prstClr val="black"/>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 y="0"/>
            <a:ext cx="9141291" cy="6858000"/>
          </a:xfrm>
          <a:prstGeom prst="rect">
            <a:avLst/>
          </a:prstGeom>
        </p:spPr>
      </p:pic>
      <p:sp>
        <p:nvSpPr>
          <p:cNvPr id="2" name="Title 1"/>
          <p:cNvSpPr>
            <a:spLocks noGrp="1"/>
          </p:cNvSpPr>
          <p:nvPr>
            <p:ph type="ctrTitle"/>
          </p:nvPr>
        </p:nvSpPr>
        <p:spPr>
          <a:xfrm>
            <a:off x="438856" y="3623640"/>
            <a:ext cx="3103034" cy="1470025"/>
          </a:xfrm>
        </p:spPr>
        <p:txBody>
          <a:bodyPr lIns="0" tIns="0" rIns="0" bIns="0">
            <a:normAutofit/>
          </a:bodyPr>
          <a:lstStyle>
            <a:lvl1pPr algn="l">
              <a:defRPr sz="3000">
                <a:solidFill>
                  <a:srgbClr val="FFFFFF"/>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38858" y="5269112"/>
            <a:ext cx="4323645" cy="1428985"/>
          </a:xfrm>
        </p:spPr>
        <p:txBody>
          <a:bodyPr lIns="0" tIns="0" rIns="0" bIns="0">
            <a:normAutofit/>
          </a:bodyPr>
          <a:lstStyle>
            <a:lvl1pPr marL="0" indent="0" algn="l">
              <a:buNone/>
              <a:defRPr sz="18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53238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344D429D-E89B-F844-B49F-6CA1159D3810}" type="datetime1">
              <a:rPr lang="en-AU" smtClean="0">
                <a:solidFill>
                  <a:prstClr val="black"/>
                </a:solidFill>
              </a:rPr>
              <a:pPr>
                <a:defRPr/>
              </a:pPr>
              <a:t>15/03/2017</a:t>
            </a:fld>
            <a:endParaRPr lang="en-US" dirty="0">
              <a:solidFill>
                <a:prstClr val="black"/>
              </a:solidFill>
            </a:endParaRPr>
          </a:p>
        </p:txBody>
      </p:sp>
      <p:sp>
        <p:nvSpPr>
          <p:cNvPr id="8" name="Footer Placeholder 7"/>
          <p:cNvSpPr>
            <a:spLocks noGrp="1"/>
          </p:cNvSpPr>
          <p:nvPr>
            <p:ph type="ftr" sz="quarter" idx="11"/>
          </p:nvPr>
        </p:nvSpPr>
        <p:spPr>
          <a:xfrm>
            <a:off x="3679825" y="6213475"/>
            <a:ext cx="2163763" cy="365125"/>
          </a:xfrm>
          <a:prstGeom prst="rect">
            <a:avLst/>
          </a:prstGeom>
        </p:spPr>
        <p:txBody>
          <a:bodyPr vert="horz" wrap="square" lIns="91440" tIns="45720" rIns="91440" bIns="45720" numCol="1" anchor="t" anchorCtr="0" compatLnSpc="1">
            <a:prstTxWarp prst="textNoShape">
              <a:avLst/>
            </a:prstTxWarp>
          </a:bodyPr>
          <a:lstStyle>
            <a:lvl1pPr>
              <a:defRPr sz="1800">
                <a:latin typeface="Helvetica" charset="0"/>
              </a:defRPr>
            </a:lvl1pPr>
          </a:lstStyle>
          <a:p>
            <a:pPr defTabSz="457200" fontAlgn="base">
              <a:spcBef>
                <a:spcPct val="0"/>
              </a:spcBef>
              <a:spcAft>
                <a:spcPct val="0"/>
              </a:spcAft>
              <a:defRPr/>
            </a:pPr>
            <a:endParaRPr lang="en-US" dirty="0">
              <a:solidFill>
                <a:prstClr val="black"/>
              </a:solidFill>
              <a:ea typeface="ＭＳ Ｐゴシック" charset="0"/>
            </a:endParaRPr>
          </a:p>
        </p:txBody>
      </p:sp>
      <p:sp>
        <p:nvSpPr>
          <p:cNvPr id="9" name="Slide Number Placeholder 8"/>
          <p:cNvSpPr>
            <a:spLocks noGrp="1"/>
          </p:cNvSpPr>
          <p:nvPr>
            <p:ph type="sldNum" sz="quarter" idx="12"/>
          </p:nvPr>
        </p:nvSpPr>
        <p:spPr/>
        <p:txBody>
          <a:bodyPr/>
          <a:lstStyle>
            <a:lvl1pPr>
              <a:defRPr/>
            </a:lvl1pPr>
          </a:lstStyle>
          <a:p>
            <a:pPr>
              <a:defRPr/>
            </a:pPr>
            <a:fld id="{1574EBE6-394D-194E-BC75-A47A648CD7A9}" type="slidenum">
              <a:rPr lang="en-US" smtClean="0">
                <a:solidFill>
                  <a:prstClr val="black"/>
                </a:solidFill>
              </a:rPr>
              <a:pPr>
                <a:defRPr/>
              </a:pPr>
              <a:t>‹#›</a:t>
            </a:fld>
            <a:endParaRPr lang="en-US" dirty="0">
              <a:solidFill>
                <a:prstClr val="black"/>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7D4BCF1C-3E62-8641-A5E6-583DB8C9929B}" type="datetime1">
              <a:rPr lang="en-AU" smtClean="0">
                <a:solidFill>
                  <a:prstClr val="black"/>
                </a:solidFill>
              </a:rPr>
              <a:pPr>
                <a:defRPr/>
              </a:pPr>
              <a:t>15/03/2017</a:t>
            </a:fld>
            <a:endParaRPr lang="en-US" dirty="0">
              <a:solidFill>
                <a:prstClr val="black"/>
              </a:solidFill>
            </a:endParaRPr>
          </a:p>
        </p:txBody>
      </p:sp>
      <p:sp>
        <p:nvSpPr>
          <p:cNvPr id="4" name="Footer Placeholder 3"/>
          <p:cNvSpPr>
            <a:spLocks noGrp="1"/>
          </p:cNvSpPr>
          <p:nvPr>
            <p:ph type="ftr" sz="quarter" idx="11"/>
          </p:nvPr>
        </p:nvSpPr>
        <p:spPr>
          <a:xfrm>
            <a:off x="3679825" y="6213475"/>
            <a:ext cx="2163763" cy="365125"/>
          </a:xfrm>
          <a:prstGeom prst="rect">
            <a:avLst/>
          </a:prstGeom>
        </p:spPr>
        <p:txBody>
          <a:bodyPr vert="horz" wrap="square" lIns="91440" tIns="45720" rIns="91440" bIns="45720" numCol="1" anchor="t" anchorCtr="0" compatLnSpc="1">
            <a:prstTxWarp prst="textNoShape">
              <a:avLst/>
            </a:prstTxWarp>
          </a:bodyPr>
          <a:lstStyle>
            <a:lvl1pPr>
              <a:defRPr sz="1800">
                <a:latin typeface="Helvetica" charset="0"/>
              </a:defRPr>
            </a:lvl1pPr>
          </a:lstStyle>
          <a:p>
            <a:pPr defTabSz="457200" fontAlgn="base">
              <a:spcBef>
                <a:spcPct val="0"/>
              </a:spcBef>
              <a:spcAft>
                <a:spcPct val="0"/>
              </a:spcAft>
              <a:defRPr/>
            </a:pPr>
            <a:endParaRPr lang="en-US" dirty="0">
              <a:solidFill>
                <a:prstClr val="black"/>
              </a:solidFill>
              <a:ea typeface="ＭＳ Ｐゴシック" charset="0"/>
            </a:endParaRPr>
          </a:p>
        </p:txBody>
      </p:sp>
      <p:sp>
        <p:nvSpPr>
          <p:cNvPr id="5" name="Slide Number Placeholder 4"/>
          <p:cNvSpPr>
            <a:spLocks noGrp="1"/>
          </p:cNvSpPr>
          <p:nvPr>
            <p:ph type="sldNum" sz="quarter" idx="12"/>
          </p:nvPr>
        </p:nvSpPr>
        <p:spPr/>
        <p:txBody>
          <a:bodyPr/>
          <a:lstStyle>
            <a:lvl1pPr>
              <a:defRPr/>
            </a:lvl1pPr>
          </a:lstStyle>
          <a:p>
            <a:pPr>
              <a:defRPr/>
            </a:pPr>
            <a:fld id="{F059B8DF-9AA4-0642-A257-E6DE3A66C793}" type="slidenum">
              <a:rPr lang="en-US" smtClean="0">
                <a:solidFill>
                  <a:prstClr val="black"/>
                </a:solidFill>
              </a:rPr>
              <a:pPr>
                <a:defRPr/>
              </a:pPr>
              <a:t>‹#›</a:t>
            </a:fld>
            <a:endParaRPr lang="en-US" dirty="0">
              <a:solidFill>
                <a:prstClr val="black"/>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55A13CD-957C-7A41-B120-ED12386B513A}" type="datetime1">
              <a:rPr lang="en-AU" smtClean="0">
                <a:solidFill>
                  <a:prstClr val="black"/>
                </a:solidFill>
              </a:rPr>
              <a:pPr>
                <a:defRPr/>
              </a:pPr>
              <a:t>15/03/2017</a:t>
            </a:fld>
            <a:endParaRPr lang="en-US" dirty="0">
              <a:solidFill>
                <a:prstClr val="black"/>
              </a:solidFill>
            </a:endParaRPr>
          </a:p>
        </p:txBody>
      </p:sp>
      <p:sp>
        <p:nvSpPr>
          <p:cNvPr id="3" name="Footer Placeholder 2"/>
          <p:cNvSpPr>
            <a:spLocks noGrp="1"/>
          </p:cNvSpPr>
          <p:nvPr>
            <p:ph type="ftr" sz="quarter" idx="11"/>
          </p:nvPr>
        </p:nvSpPr>
        <p:spPr>
          <a:xfrm>
            <a:off x="3679825" y="6213475"/>
            <a:ext cx="2163763" cy="365125"/>
          </a:xfrm>
          <a:prstGeom prst="rect">
            <a:avLst/>
          </a:prstGeom>
        </p:spPr>
        <p:txBody>
          <a:bodyPr vert="horz" wrap="square" lIns="91440" tIns="45720" rIns="91440" bIns="45720" numCol="1" anchor="t" anchorCtr="0" compatLnSpc="1">
            <a:prstTxWarp prst="textNoShape">
              <a:avLst/>
            </a:prstTxWarp>
          </a:bodyPr>
          <a:lstStyle>
            <a:lvl1pPr>
              <a:defRPr sz="1800">
                <a:latin typeface="Helvetica" charset="0"/>
              </a:defRPr>
            </a:lvl1pPr>
          </a:lstStyle>
          <a:p>
            <a:pPr defTabSz="457200" fontAlgn="base">
              <a:spcBef>
                <a:spcPct val="0"/>
              </a:spcBef>
              <a:spcAft>
                <a:spcPct val="0"/>
              </a:spcAft>
              <a:defRPr/>
            </a:pPr>
            <a:endParaRPr lang="en-US" dirty="0">
              <a:solidFill>
                <a:prstClr val="black"/>
              </a:solidFill>
              <a:ea typeface="ＭＳ Ｐゴシック" charset="0"/>
            </a:endParaRPr>
          </a:p>
        </p:txBody>
      </p:sp>
      <p:sp>
        <p:nvSpPr>
          <p:cNvPr id="4" name="Slide Number Placeholder 3"/>
          <p:cNvSpPr>
            <a:spLocks noGrp="1"/>
          </p:cNvSpPr>
          <p:nvPr>
            <p:ph type="sldNum" sz="quarter" idx="12"/>
          </p:nvPr>
        </p:nvSpPr>
        <p:spPr/>
        <p:txBody>
          <a:bodyPr/>
          <a:lstStyle>
            <a:lvl1pPr>
              <a:defRPr/>
            </a:lvl1pPr>
          </a:lstStyle>
          <a:p>
            <a:pPr>
              <a:defRPr/>
            </a:pPr>
            <a:fld id="{92C75BE2-7CAE-854F-89D2-71ECF372144D}" type="slidenum">
              <a:rPr lang="en-US" smtClean="0">
                <a:solidFill>
                  <a:prstClr val="black"/>
                </a:solidFill>
              </a:rPr>
              <a:pPr>
                <a:defRPr/>
              </a:pPr>
              <a:t>‹#›</a:t>
            </a:fld>
            <a:endParaRPr lang="en-US" dirty="0">
              <a:solidFill>
                <a:prstClr val="black"/>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2AF080EA-055B-3049-92E6-C5FA4BC8F230}" type="datetime1">
              <a:rPr lang="en-AU" smtClean="0">
                <a:solidFill>
                  <a:prstClr val="black"/>
                </a:solidFill>
              </a:rPr>
              <a:pPr>
                <a:defRPr/>
              </a:pPr>
              <a:t>15/03/2017</a:t>
            </a:fld>
            <a:endParaRPr lang="en-US" dirty="0">
              <a:solidFill>
                <a:prstClr val="black"/>
              </a:solidFill>
            </a:endParaRPr>
          </a:p>
        </p:txBody>
      </p:sp>
      <p:sp>
        <p:nvSpPr>
          <p:cNvPr id="6" name="Footer Placeholder 5"/>
          <p:cNvSpPr>
            <a:spLocks noGrp="1"/>
          </p:cNvSpPr>
          <p:nvPr>
            <p:ph type="ftr" sz="quarter" idx="11"/>
          </p:nvPr>
        </p:nvSpPr>
        <p:spPr>
          <a:xfrm>
            <a:off x="3679825" y="6213475"/>
            <a:ext cx="2163763" cy="365125"/>
          </a:xfrm>
          <a:prstGeom prst="rect">
            <a:avLst/>
          </a:prstGeom>
        </p:spPr>
        <p:txBody>
          <a:bodyPr vert="horz" wrap="square" lIns="91440" tIns="45720" rIns="91440" bIns="45720" numCol="1" anchor="t" anchorCtr="0" compatLnSpc="1">
            <a:prstTxWarp prst="textNoShape">
              <a:avLst/>
            </a:prstTxWarp>
          </a:bodyPr>
          <a:lstStyle>
            <a:lvl1pPr>
              <a:defRPr sz="1800">
                <a:latin typeface="Helvetica" charset="0"/>
              </a:defRPr>
            </a:lvl1pPr>
          </a:lstStyle>
          <a:p>
            <a:pPr defTabSz="457200" fontAlgn="base">
              <a:spcBef>
                <a:spcPct val="0"/>
              </a:spcBef>
              <a:spcAft>
                <a:spcPct val="0"/>
              </a:spcAft>
              <a:defRPr/>
            </a:pPr>
            <a:endParaRPr lang="en-US" dirty="0">
              <a:solidFill>
                <a:prstClr val="black"/>
              </a:solidFill>
              <a:ea typeface="ＭＳ Ｐゴシック" charset="0"/>
            </a:endParaRPr>
          </a:p>
        </p:txBody>
      </p:sp>
      <p:sp>
        <p:nvSpPr>
          <p:cNvPr id="7" name="Slide Number Placeholder 6"/>
          <p:cNvSpPr>
            <a:spLocks noGrp="1"/>
          </p:cNvSpPr>
          <p:nvPr>
            <p:ph type="sldNum" sz="quarter" idx="12"/>
          </p:nvPr>
        </p:nvSpPr>
        <p:spPr/>
        <p:txBody>
          <a:bodyPr/>
          <a:lstStyle>
            <a:lvl1pPr>
              <a:defRPr/>
            </a:lvl1pPr>
          </a:lstStyle>
          <a:p>
            <a:pPr>
              <a:defRPr/>
            </a:pPr>
            <a:fld id="{F52A7505-42C4-6444-B85B-6A1EDD92CCA2}" type="slidenum">
              <a:rPr lang="en-US" smtClean="0">
                <a:solidFill>
                  <a:prstClr val="black"/>
                </a:solidFill>
              </a:rPr>
              <a:pPr>
                <a:defRPr/>
              </a:pPr>
              <a:t>‹#›</a:t>
            </a:fld>
            <a:endParaRPr lang="en-US" dirty="0">
              <a:solidFill>
                <a:prstClr val="black"/>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58A4E551-B196-2B42-8687-424DE82F8E7C}" type="datetime1">
              <a:rPr lang="en-AU" smtClean="0">
                <a:solidFill>
                  <a:prstClr val="black"/>
                </a:solidFill>
              </a:rPr>
              <a:pPr>
                <a:defRPr/>
              </a:pPr>
              <a:t>15/03/2017</a:t>
            </a:fld>
            <a:endParaRPr lang="en-US" dirty="0">
              <a:solidFill>
                <a:prstClr val="black"/>
              </a:solidFill>
            </a:endParaRPr>
          </a:p>
        </p:txBody>
      </p:sp>
      <p:sp>
        <p:nvSpPr>
          <p:cNvPr id="6" name="Footer Placeholder 5"/>
          <p:cNvSpPr>
            <a:spLocks noGrp="1"/>
          </p:cNvSpPr>
          <p:nvPr>
            <p:ph type="ftr" sz="quarter" idx="11"/>
          </p:nvPr>
        </p:nvSpPr>
        <p:spPr>
          <a:xfrm>
            <a:off x="3679825" y="6213475"/>
            <a:ext cx="2163763" cy="365125"/>
          </a:xfrm>
          <a:prstGeom prst="rect">
            <a:avLst/>
          </a:prstGeom>
        </p:spPr>
        <p:txBody>
          <a:bodyPr vert="horz" wrap="square" lIns="91440" tIns="45720" rIns="91440" bIns="45720" numCol="1" anchor="t" anchorCtr="0" compatLnSpc="1">
            <a:prstTxWarp prst="textNoShape">
              <a:avLst/>
            </a:prstTxWarp>
          </a:bodyPr>
          <a:lstStyle>
            <a:lvl1pPr>
              <a:defRPr sz="1800">
                <a:latin typeface="Helvetica" charset="0"/>
              </a:defRPr>
            </a:lvl1pPr>
          </a:lstStyle>
          <a:p>
            <a:pPr defTabSz="457200" fontAlgn="base">
              <a:spcBef>
                <a:spcPct val="0"/>
              </a:spcBef>
              <a:spcAft>
                <a:spcPct val="0"/>
              </a:spcAft>
              <a:defRPr/>
            </a:pPr>
            <a:endParaRPr lang="en-US" dirty="0">
              <a:solidFill>
                <a:prstClr val="black"/>
              </a:solidFill>
              <a:ea typeface="ＭＳ Ｐゴシック" charset="0"/>
            </a:endParaRPr>
          </a:p>
        </p:txBody>
      </p:sp>
      <p:sp>
        <p:nvSpPr>
          <p:cNvPr id="7" name="Slide Number Placeholder 6"/>
          <p:cNvSpPr>
            <a:spLocks noGrp="1"/>
          </p:cNvSpPr>
          <p:nvPr>
            <p:ph type="sldNum" sz="quarter" idx="12"/>
          </p:nvPr>
        </p:nvSpPr>
        <p:spPr/>
        <p:txBody>
          <a:bodyPr/>
          <a:lstStyle>
            <a:lvl1pPr>
              <a:defRPr/>
            </a:lvl1pPr>
          </a:lstStyle>
          <a:p>
            <a:pPr>
              <a:defRPr/>
            </a:pPr>
            <a:fld id="{F956380D-1005-064D-8297-0EE9EB2E3002}" type="slidenum">
              <a:rPr lang="en-US" smtClean="0">
                <a:solidFill>
                  <a:prstClr val="black"/>
                </a:solidFill>
              </a:rPr>
              <a:pPr>
                <a:defRPr/>
              </a:pPr>
              <a:t>‹#›</a:t>
            </a:fld>
            <a:endParaRPr lang="en-US" dirty="0">
              <a:solidFill>
                <a:prstClr val="black"/>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C62CEB-419A-FA40-BD34-D2510AEFB7B9}" type="datetime1">
              <a:rPr lang="en-AU" smtClean="0">
                <a:solidFill>
                  <a:prstClr val="black"/>
                </a:solidFill>
              </a:rPr>
              <a:pPr>
                <a:defRPr/>
              </a:pPr>
              <a:t>15/03/2017</a:t>
            </a:fld>
            <a:endParaRPr lang="en-US" dirty="0">
              <a:solidFill>
                <a:prstClr val="black"/>
              </a:solidFill>
            </a:endParaRPr>
          </a:p>
        </p:txBody>
      </p:sp>
      <p:sp>
        <p:nvSpPr>
          <p:cNvPr id="5" name="Footer Placeholder 4"/>
          <p:cNvSpPr>
            <a:spLocks noGrp="1"/>
          </p:cNvSpPr>
          <p:nvPr>
            <p:ph type="ftr" sz="quarter" idx="11"/>
          </p:nvPr>
        </p:nvSpPr>
        <p:spPr>
          <a:xfrm>
            <a:off x="3679825" y="6213475"/>
            <a:ext cx="2163763" cy="365125"/>
          </a:xfrm>
          <a:prstGeom prst="rect">
            <a:avLst/>
          </a:prstGeom>
        </p:spPr>
        <p:txBody>
          <a:bodyPr vert="horz" wrap="square" lIns="91440" tIns="45720" rIns="91440" bIns="45720" numCol="1" anchor="t" anchorCtr="0" compatLnSpc="1">
            <a:prstTxWarp prst="textNoShape">
              <a:avLst/>
            </a:prstTxWarp>
          </a:bodyPr>
          <a:lstStyle>
            <a:lvl1pPr>
              <a:defRPr sz="1800">
                <a:latin typeface="Helvetica" charset="0"/>
              </a:defRPr>
            </a:lvl1pPr>
          </a:lstStyle>
          <a:p>
            <a:pPr defTabSz="457200" fontAlgn="base">
              <a:spcBef>
                <a:spcPct val="0"/>
              </a:spcBef>
              <a:spcAft>
                <a:spcPct val="0"/>
              </a:spcAft>
              <a:defRPr/>
            </a:pPr>
            <a:endParaRPr lang="en-US" dirty="0">
              <a:solidFill>
                <a:prstClr val="black"/>
              </a:solidFill>
              <a:ea typeface="ＭＳ Ｐゴシック" charset="0"/>
            </a:endParaRPr>
          </a:p>
        </p:txBody>
      </p:sp>
      <p:sp>
        <p:nvSpPr>
          <p:cNvPr id="6" name="Slide Number Placeholder 5"/>
          <p:cNvSpPr>
            <a:spLocks noGrp="1"/>
          </p:cNvSpPr>
          <p:nvPr>
            <p:ph type="sldNum" sz="quarter" idx="12"/>
          </p:nvPr>
        </p:nvSpPr>
        <p:spPr/>
        <p:txBody>
          <a:bodyPr/>
          <a:lstStyle>
            <a:lvl1pPr>
              <a:defRPr/>
            </a:lvl1pPr>
          </a:lstStyle>
          <a:p>
            <a:pPr>
              <a:defRPr/>
            </a:pPr>
            <a:fld id="{DA05811C-8570-4942-902F-B712EE6F2DCE}" type="slidenum">
              <a:rPr lang="en-US" smtClean="0">
                <a:solidFill>
                  <a:prstClr val="black"/>
                </a:solidFill>
              </a:rPr>
              <a:pPr>
                <a:defRPr/>
              </a:pPr>
              <a:t>‹#›</a:t>
            </a:fld>
            <a:endParaRPr lang="en-US" dirty="0">
              <a:solidFill>
                <a:prstClr val="black"/>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8B1F7B9-C936-3445-B041-A1170BB86003}" type="datetime1">
              <a:rPr lang="en-AU" smtClean="0">
                <a:solidFill>
                  <a:prstClr val="black"/>
                </a:solidFill>
              </a:rPr>
              <a:pPr>
                <a:defRPr/>
              </a:pPr>
              <a:t>15/03/2017</a:t>
            </a:fld>
            <a:endParaRPr lang="en-US" dirty="0">
              <a:solidFill>
                <a:prstClr val="black"/>
              </a:solidFill>
            </a:endParaRPr>
          </a:p>
        </p:txBody>
      </p:sp>
      <p:sp>
        <p:nvSpPr>
          <p:cNvPr id="5" name="Footer Placeholder 4"/>
          <p:cNvSpPr>
            <a:spLocks noGrp="1"/>
          </p:cNvSpPr>
          <p:nvPr>
            <p:ph type="ftr" sz="quarter" idx="11"/>
          </p:nvPr>
        </p:nvSpPr>
        <p:spPr>
          <a:xfrm>
            <a:off x="3679825" y="6213475"/>
            <a:ext cx="2163763" cy="365125"/>
          </a:xfrm>
          <a:prstGeom prst="rect">
            <a:avLst/>
          </a:prstGeom>
        </p:spPr>
        <p:txBody>
          <a:bodyPr vert="horz" wrap="square" lIns="91440" tIns="45720" rIns="91440" bIns="45720" numCol="1" anchor="t" anchorCtr="0" compatLnSpc="1">
            <a:prstTxWarp prst="textNoShape">
              <a:avLst/>
            </a:prstTxWarp>
          </a:bodyPr>
          <a:lstStyle>
            <a:lvl1pPr>
              <a:defRPr sz="1800">
                <a:latin typeface="Helvetica" charset="0"/>
              </a:defRPr>
            </a:lvl1pPr>
          </a:lstStyle>
          <a:p>
            <a:pPr defTabSz="457200" fontAlgn="base">
              <a:spcBef>
                <a:spcPct val="0"/>
              </a:spcBef>
              <a:spcAft>
                <a:spcPct val="0"/>
              </a:spcAft>
              <a:defRPr/>
            </a:pPr>
            <a:endParaRPr lang="en-US" dirty="0">
              <a:solidFill>
                <a:prstClr val="black"/>
              </a:solidFill>
              <a:ea typeface="ＭＳ Ｐゴシック" charset="0"/>
            </a:endParaRPr>
          </a:p>
        </p:txBody>
      </p:sp>
      <p:sp>
        <p:nvSpPr>
          <p:cNvPr id="6" name="Slide Number Placeholder 5"/>
          <p:cNvSpPr>
            <a:spLocks noGrp="1"/>
          </p:cNvSpPr>
          <p:nvPr>
            <p:ph type="sldNum" sz="quarter" idx="12"/>
          </p:nvPr>
        </p:nvSpPr>
        <p:spPr/>
        <p:txBody>
          <a:bodyPr/>
          <a:lstStyle>
            <a:lvl1pPr>
              <a:defRPr/>
            </a:lvl1pPr>
          </a:lstStyle>
          <a:p>
            <a:pPr>
              <a:defRPr/>
            </a:pPr>
            <a:fld id="{8254A666-E8D7-AA47-89C5-6A7391F0249A}" type="slidenum">
              <a:rPr lang="en-US" smtClean="0">
                <a:solidFill>
                  <a:prstClr val="black"/>
                </a:solidFill>
              </a:rPr>
              <a:pPr>
                <a:defRPr/>
              </a:pPr>
              <a:t>‹#›</a:t>
            </a:fld>
            <a:endParaRPr lang="en-US" dirty="0">
              <a:solidFill>
                <a:prstClr val="black"/>
              </a:solidFill>
            </a:endParaRP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 y="0"/>
            <a:ext cx="9141291" cy="6858000"/>
          </a:xfrm>
          <a:prstGeom prst="rect">
            <a:avLst/>
          </a:prstGeom>
        </p:spPr>
      </p:pic>
      <p:sp>
        <p:nvSpPr>
          <p:cNvPr id="2" name="Title 1"/>
          <p:cNvSpPr>
            <a:spLocks noGrp="1"/>
          </p:cNvSpPr>
          <p:nvPr>
            <p:ph type="ctrTitle"/>
          </p:nvPr>
        </p:nvSpPr>
        <p:spPr>
          <a:xfrm>
            <a:off x="438856" y="3623640"/>
            <a:ext cx="3103034" cy="1470025"/>
          </a:xfrm>
        </p:spPr>
        <p:txBody>
          <a:bodyPr lIns="0" tIns="0" rIns="0" bIns="0">
            <a:normAutofit/>
          </a:bodyPr>
          <a:lstStyle>
            <a:lvl1pPr algn="l">
              <a:defRPr sz="3000">
                <a:solidFill>
                  <a:srgbClr val="FFFFFF"/>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38858" y="5269112"/>
            <a:ext cx="4323645" cy="1428985"/>
          </a:xfrm>
        </p:spPr>
        <p:txBody>
          <a:bodyPr lIns="0" tIns="0" rIns="0" bIns="0">
            <a:normAutofit/>
          </a:bodyPr>
          <a:lstStyle>
            <a:lvl1pPr marL="0" indent="0" algn="l">
              <a:buNone/>
              <a:defRPr sz="18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834308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26404 CCYP Powerpoint cover page 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31" y="0"/>
            <a:ext cx="9141291" cy="6858000"/>
          </a:xfrm>
          <a:prstGeom prst="rect">
            <a:avLst/>
          </a:prstGeom>
        </p:spPr>
      </p:pic>
      <p:sp>
        <p:nvSpPr>
          <p:cNvPr id="2" name="Title 1"/>
          <p:cNvSpPr>
            <a:spLocks noGrp="1"/>
          </p:cNvSpPr>
          <p:nvPr>
            <p:ph type="ctrTitle"/>
          </p:nvPr>
        </p:nvSpPr>
        <p:spPr>
          <a:xfrm>
            <a:off x="438888" y="2511781"/>
            <a:ext cx="7244645" cy="796187"/>
          </a:xfrm>
        </p:spPr>
        <p:txBody>
          <a:bodyPr lIns="0" tIns="0" rIns="0" bIns="0">
            <a:normAutofit/>
          </a:bodyPr>
          <a:lstStyle>
            <a:lvl1pPr algn="l">
              <a:defRPr sz="3000">
                <a:solidFill>
                  <a:schemeClr val="tx1"/>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38855" y="3441232"/>
            <a:ext cx="6400800" cy="491071"/>
          </a:xfrm>
        </p:spPr>
        <p:txBody>
          <a:bodyPr lIns="0" tIns="0" rIns="0" bIns="0">
            <a:normAutofit/>
          </a:bodyPr>
          <a:lstStyle>
            <a:lvl1pPr marL="0" indent="0" algn="l">
              <a:buNone/>
              <a:defRPr sz="180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48099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26404 CCYP Powerpoint internal pag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 y="0"/>
            <a:ext cx="9141291" cy="6858000"/>
          </a:xfrm>
          <a:prstGeom prst="rect">
            <a:avLst/>
          </a:prstGeom>
        </p:spPr>
      </p:pic>
      <p:sp>
        <p:nvSpPr>
          <p:cNvPr id="2" name="Title 1"/>
          <p:cNvSpPr>
            <a:spLocks noGrp="1"/>
          </p:cNvSpPr>
          <p:nvPr>
            <p:ph type="title"/>
          </p:nvPr>
        </p:nvSpPr>
        <p:spPr>
          <a:xfrm>
            <a:off x="372567" y="1236831"/>
            <a:ext cx="7492497" cy="803012"/>
          </a:xfrm>
        </p:spPr>
        <p:txBody>
          <a:bodyPr lIns="0" tIns="0" rIns="0" bIns="0" anchor="t" anchorCtr="0">
            <a:normAutofit/>
          </a:bodyPr>
          <a:lstStyle>
            <a:lvl1pPr algn="l">
              <a:defRPr sz="3000" b="1" i="0">
                <a:latin typeface="Arial Bold"/>
                <a:cs typeface="Arial Bold"/>
              </a:defRPr>
            </a:lvl1pPr>
          </a:lstStyle>
          <a:p>
            <a:r>
              <a:rPr lang="en-US" dirty="0" smtClean="0"/>
              <a:t>Click to edit Master title style</a:t>
            </a:r>
            <a:endParaRPr lang="en-US" dirty="0"/>
          </a:p>
        </p:txBody>
      </p:sp>
      <p:sp>
        <p:nvSpPr>
          <p:cNvPr id="3" name="Content Placeholder 2"/>
          <p:cNvSpPr>
            <a:spLocks noGrp="1"/>
          </p:cNvSpPr>
          <p:nvPr>
            <p:ph idx="1"/>
          </p:nvPr>
        </p:nvSpPr>
        <p:spPr>
          <a:xfrm>
            <a:off x="372567" y="2174553"/>
            <a:ext cx="7492497" cy="3829504"/>
          </a:xfrm>
        </p:spPr>
        <p:txBody>
          <a:bodyPr/>
          <a:lstStyle>
            <a:lvl1pPr>
              <a:defRPr sz="2800">
                <a:latin typeface="Arial"/>
                <a:cs typeface="Arial"/>
              </a:defRPr>
            </a:lvl1pPr>
            <a:lvl2pPr>
              <a:defRPr sz="2600">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372534" y="6356352"/>
            <a:ext cx="2133600" cy="365125"/>
          </a:xfrm>
        </p:spPr>
        <p:txBody>
          <a:bodyPr/>
          <a:lstStyle/>
          <a:p>
            <a:fld id="{68C2560D-EC28-3B41-86E8-18F1CE0113B4}" type="datetimeFigureOut">
              <a:rPr lang="en-US" smtClean="0">
                <a:solidFill>
                  <a:prstClr val="black">
                    <a:tint val="75000"/>
                  </a:prstClr>
                </a:solidFill>
              </a:rPr>
              <a:pPr/>
              <a:t>3/15/2017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899550" y="6356352"/>
            <a:ext cx="2133600" cy="365125"/>
          </a:xfrm>
        </p:spPr>
        <p:txBody>
          <a:bodyPr/>
          <a:lstStyle>
            <a:lvl1pPr>
              <a:defRPr>
                <a:solidFill>
                  <a:schemeClr val="bg1"/>
                </a:solidFill>
              </a:defRPr>
            </a:lvl1pPr>
          </a:lstStyle>
          <a:p>
            <a:fld id="{2066355A-084C-D24E-9AD2-7E4FC41EA62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36335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prstClr val="black">
                    <a:tint val="75000"/>
                  </a:prstClr>
                </a:solidFill>
              </a:rPr>
              <a:pPr/>
              <a:t>3/15/2017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071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3/15/2017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451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solidFill>
                  <a:prstClr val="black">
                    <a:tint val="75000"/>
                  </a:prstClr>
                </a:solidFill>
              </a:rPr>
              <a:pPr/>
              <a:t>3/15/2017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325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solidFill>
                  <a:prstClr val="black">
                    <a:tint val="75000"/>
                  </a:prstClr>
                </a:solidFill>
              </a:rPr>
              <a:pPr/>
              <a:t>3/15/2017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642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7.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8C2560D-EC28-3B41-86E8-18F1CE0113B4}" type="datetimeFigureOut">
              <a:rPr lang="en-US" smtClean="0">
                <a:solidFill>
                  <a:prstClr val="black">
                    <a:tint val="75000"/>
                  </a:prstClr>
                </a:solidFill>
                <a:ea typeface="ＭＳ Ｐゴシック" charset="0"/>
              </a:rPr>
              <a:pPr defTabSz="457200"/>
              <a:t>3/15/2017</a:t>
            </a:fld>
            <a:endParaRPr lang="en-US">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066355A-084C-D24E-9AD2-7E4FC41EA627}" type="slidenum">
              <a:rPr lang="en-US" smtClean="0">
                <a:solidFill>
                  <a:prstClr val="black">
                    <a:tint val="75000"/>
                  </a:prstClr>
                </a:solidFill>
                <a:ea typeface="ＭＳ Ｐゴシック" charset="0"/>
              </a:rPr>
              <a:pPr defTabSz="457200"/>
              <a:t>‹#›</a:t>
            </a:fld>
            <a:endParaRPr lang="en-US">
              <a:solidFill>
                <a:prstClr val="black">
                  <a:tint val="75000"/>
                </a:prstClr>
              </a:solidFill>
              <a:ea typeface="ＭＳ Ｐゴシック" charset="0"/>
            </a:endParaRPr>
          </a:p>
        </p:txBody>
      </p:sp>
    </p:spTree>
    <p:extLst>
      <p:ext uri="{BB962C8B-B14F-4D97-AF65-F5344CB8AC3E}">
        <p14:creationId xmlns:p14="http://schemas.microsoft.com/office/powerpoint/2010/main" val="3315958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Bubble Pink"/>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29575" y="5745163"/>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525463" y="274638"/>
            <a:ext cx="81613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en-US"/>
          </a:p>
        </p:txBody>
      </p:sp>
      <p:sp>
        <p:nvSpPr>
          <p:cNvPr id="1028" name="Text Placeholder 2"/>
          <p:cNvSpPr>
            <a:spLocks noGrp="1"/>
          </p:cNvSpPr>
          <p:nvPr>
            <p:ph type="body" idx="1"/>
          </p:nvPr>
        </p:nvSpPr>
        <p:spPr bwMode="auto">
          <a:xfrm>
            <a:off x="525463" y="1600200"/>
            <a:ext cx="8161337"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7943850" y="6442075"/>
            <a:ext cx="742950" cy="365125"/>
          </a:xfrm>
          <a:prstGeom prst="rect">
            <a:avLst/>
          </a:prstGeom>
        </p:spPr>
        <p:txBody>
          <a:bodyPr vert="horz" wrap="square" lIns="91440" tIns="45720" rIns="91440" bIns="45720" numCol="1" anchor="ctr" anchorCtr="0" compatLnSpc="1">
            <a:prstTxWarp prst="textNoShape">
              <a:avLst/>
            </a:prstTxWarp>
          </a:bodyPr>
          <a:lstStyle>
            <a:lvl1pPr algn="r">
              <a:defRPr sz="800">
                <a:latin typeface="Helvetica" charset="0"/>
              </a:defRPr>
            </a:lvl1pPr>
          </a:lstStyle>
          <a:p>
            <a:pPr defTabSz="457200" fontAlgn="base">
              <a:spcBef>
                <a:spcPct val="0"/>
              </a:spcBef>
              <a:spcAft>
                <a:spcPct val="0"/>
              </a:spcAft>
              <a:defRPr/>
            </a:pPr>
            <a:fld id="{7758AF55-8476-9747-9E41-9C1EC6BFA07A}" type="datetime1">
              <a:rPr lang="en-AU" smtClean="0">
                <a:solidFill>
                  <a:prstClr val="black"/>
                </a:solidFill>
                <a:ea typeface="ＭＳ Ｐゴシック" charset="0"/>
              </a:rPr>
              <a:pPr defTabSz="457200" fontAlgn="base">
                <a:spcBef>
                  <a:spcPct val="0"/>
                </a:spcBef>
                <a:spcAft>
                  <a:spcPct val="0"/>
                </a:spcAft>
                <a:defRPr/>
              </a:pPr>
              <a:t>15/03/2017</a:t>
            </a:fld>
            <a:endParaRPr lang="en-US" dirty="0">
              <a:solidFill>
                <a:prstClr val="black"/>
              </a:solidFill>
              <a:ea typeface="ＭＳ Ｐゴシック" charset="0"/>
            </a:endParaRPr>
          </a:p>
        </p:txBody>
      </p:sp>
      <p:sp>
        <p:nvSpPr>
          <p:cNvPr id="6" name="Slide Number Placeholder 5"/>
          <p:cNvSpPr>
            <a:spLocks noGrp="1"/>
          </p:cNvSpPr>
          <p:nvPr>
            <p:ph type="sldNum" sz="quarter" idx="4"/>
          </p:nvPr>
        </p:nvSpPr>
        <p:spPr>
          <a:xfrm>
            <a:off x="8686800" y="6442075"/>
            <a:ext cx="322263" cy="365125"/>
          </a:xfrm>
          <a:prstGeom prst="rect">
            <a:avLst/>
          </a:prstGeom>
        </p:spPr>
        <p:txBody>
          <a:bodyPr vert="horz" wrap="square" lIns="91440" tIns="45720" rIns="91440" bIns="45720" numCol="1" anchor="ctr" anchorCtr="0" compatLnSpc="1">
            <a:prstTxWarp prst="textNoShape">
              <a:avLst/>
            </a:prstTxWarp>
          </a:bodyPr>
          <a:lstStyle>
            <a:lvl1pPr algn="r">
              <a:defRPr sz="800" b="1">
                <a:latin typeface="Helvetica" charset="0"/>
              </a:defRPr>
            </a:lvl1pPr>
          </a:lstStyle>
          <a:p>
            <a:pPr defTabSz="457200" fontAlgn="base">
              <a:spcBef>
                <a:spcPct val="0"/>
              </a:spcBef>
              <a:spcAft>
                <a:spcPct val="0"/>
              </a:spcAft>
              <a:defRPr/>
            </a:pPr>
            <a:fld id="{13C3030D-B8BA-E647-8426-DAED3918DC7F}" type="slidenum">
              <a:rPr lang="en-US" smtClean="0">
                <a:solidFill>
                  <a:prstClr val="black"/>
                </a:solidFill>
                <a:ea typeface="ＭＳ Ｐゴシック" charset="0"/>
              </a:rPr>
              <a:pPr defTabSz="457200" fontAlgn="base">
                <a:spcBef>
                  <a:spcPct val="0"/>
                </a:spcBef>
                <a:spcAft>
                  <a:spcPct val="0"/>
                </a:spcAft>
                <a:defRPr/>
              </a:pPr>
              <a:t>‹#›</a:t>
            </a:fld>
            <a:endParaRPr lang="en-US" dirty="0">
              <a:solidFill>
                <a:prstClr val="black"/>
              </a:solidFill>
              <a:ea typeface="ＭＳ Ｐゴシック" charset="0"/>
            </a:endParaRPr>
          </a:p>
        </p:txBody>
      </p:sp>
      <p:pic>
        <p:nvPicPr>
          <p:cNvPr id="1031" name="Picture 8" descr="Blue"/>
          <p:cNvPicPr>
            <a:picLocks noChangeAspect="1" noChangeArrowheads="1"/>
          </p:cNvPicPr>
          <p:nvPr/>
        </p:nvPicPr>
        <p:blipFill>
          <a:blip r:embed="rId15">
            <a:alphaModFix amt="80000"/>
            <a:extLst>
              <a:ext uri="{28A0092B-C50C-407E-A947-70E740481C1C}">
                <a14:useLocalDpi xmlns:a14="http://schemas.microsoft.com/office/drawing/2010/main" val="0"/>
              </a:ext>
            </a:extLst>
          </a:blip>
          <a:srcRect/>
          <a:stretch>
            <a:fillRect/>
          </a:stretch>
        </p:blipFill>
        <p:spPr bwMode="auto">
          <a:xfrm flipH="1">
            <a:off x="7450138" y="5478463"/>
            <a:ext cx="971550" cy="971550"/>
          </a:xfrm>
          <a:prstGeom prst="rect">
            <a:avLst/>
          </a:prstGeom>
          <a:noFill/>
          <a:ln>
            <a:noFill/>
          </a:ln>
          <a:extLst>
            <a:ext uri="{909E8E84-426E-40DD-AFC4-6F175D3DCCD1}">
              <a14:hiddenFill xmlns:a14="http://schemas.microsoft.com/office/drawing/2010/main">
                <a:solidFill>
                  <a:srgbClr val="FFFFFF">
                    <a:alpha val="79999"/>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793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hf hdr="0" ftr="0"/>
  <p:txStyles>
    <p:titleStyle>
      <a:lvl1pPr algn="l" defTabSz="457200" rtl="0" eaLnBrk="1" fontAlgn="base" hangingPunct="1">
        <a:spcBef>
          <a:spcPct val="0"/>
        </a:spcBef>
        <a:spcAft>
          <a:spcPct val="0"/>
        </a:spcAft>
        <a:defRPr sz="4400" b="1" kern="1200">
          <a:solidFill>
            <a:schemeClr val="tx1"/>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4400" b="1">
          <a:solidFill>
            <a:schemeClr val="tx1"/>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4400" b="1">
          <a:solidFill>
            <a:schemeClr val="tx1"/>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4400" b="1">
          <a:solidFill>
            <a:schemeClr val="tx1"/>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4400" b="1">
          <a:solidFill>
            <a:schemeClr val="tx1"/>
          </a:solidFill>
          <a:latin typeface="Helvetica" charset="0"/>
          <a:ea typeface="ＭＳ Ｐゴシック" charset="0"/>
          <a:cs typeface="ＭＳ Ｐゴシック" charset="0"/>
        </a:defRPr>
      </a:lvl5pPr>
      <a:lvl6pPr marL="457200" algn="l" defTabSz="457200" rtl="0" eaLnBrk="1" fontAlgn="base" hangingPunct="1">
        <a:spcBef>
          <a:spcPct val="0"/>
        </a:spcBef>
        <a:spcAft>
          <a:spcPct val="0"/>
        </a:spcAft>
        <a:defRPr sz="4400" b="1">
          <a:solidFill>
            <a:schemeClr val="tx1"/>
          </a:solidFill>
          <a:latin typeface="Helvetica" charset="0"/>
          <a:ea typeface="ＭＳ Ｐゴシック" charset="0"/>
        </a:defRPr>
      </a:lvl6pPr>
      <a:lvl7pPr marL="914400" algn="l" defTabSz="457200" rtl="0" eaLnBrk="1" fontAlgn="base" hangingPunct="1">
        <a:spcBef>
          <a:spcPct val="0"/>
        </a:spcBef>
        <a:spcAft>
          <a:spcPct val="0"/>
        </a:spcAft>
        <a:defRPr sz="4400" b="1">
          <a:solidFill>
            <a:schemeClr val="tx1"/>
          </a:solidFill>
          <a:latin typeface="Helvetica" charset="0"/>
          <a:ea typeface="ＭＳ Ｐゴシック" charset="0"/>
        </a:defRPr>
      </a:lvl7pPr>
      <a:lvl8pPr marL="1371600" algn="l" defTabSz="457200" rtl="0" eaLnBrk="1" fontAlgn="base" hangingPunct="1">
        <a:spcBef>
          <a:spcPct val="0"/>
        </a:spcBef>
        <a:spcAft>
          <a:spcPct val="0"/>
        </a:spcAft>
        <a:defRPr sz="4400" b="1">
          <a:solidFill>
            <a:schemeClr val="tx1"/>
          </a:solidFill>
          <a:latin typeface="Helvetica" charset="0"/>
          <a:ea typeface="ＭＳ Ｐゴシック" charset="0"/>
        </a:defRPr>
      </a:lvl8pPr>
      <a:lvl9pPr marL="1828800" algn="l" defTabSz="457200" rtl="0" eaLnBrk="1" fontAlgn="base" hangingPunct="1">
        <a:spcBef>
          <a:spcPct val="0"/>
        </a:spcBef>
        <a:spcAft>
          <a:spcPct val="0"/>
        </a:spcAft>
        <a:defRPr sz="4400" b="1">
          <a:solidFill>
            <a:schemeClr val="tx1"/>
          </a:solidFill>
          <a:latin typeface="Helvetica"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6.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6.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5" Type="http://schemas.openxmlformats.org/officeDocument/2006/relationships/hyperlink" Target="mailto:info@ccyp.wa.gov.au" TargetMode="External"/><Relationship Id="rId4" Type="http://schemas.openxmlformats.org/officeDocument/2006/relationships/hyperlink" Target="http://www.ccyp.wa.gov.a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BICYDOM01\user$\CecinsS\Desktop\Logo - CCYP_logo with words_RGB screen_full colour_low resolution - 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331" y="476672"/>
            <a:ext cx="5000625" cy="72282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01154" y="2132856"/>
            <a:ext cx="6979158" cy="1530984"/>
          </a:xfrm>
          <a:prstGeom prst="rect">
            <a:avLst/>
          </a:prstGeom>
        </p:spPr>
        <p:txBody>
          <a:bodyPr vert="horz" lIns="0" tIns="0" rIns="0" bIns="0" rtlCol="0" anchor="t" anchorCtr="0">
            <a:normAutofit fontScale="90000"/>
          </a:bodyPr>
          <a:lstStyle>
            <a:lvl1pPr algn="l" defTabSz="457200" rtl="0" eaLnBrk="1" latinLnBrk="0" hangingPunct="1">
              <a:spcBef>
                <a:spcPct val="0"/>
              </a:spcBef>
              <a:buNone/>
              <a:defRPr sz="3000" b="1" i="0" kern="1200">
                <a:solidFill>
                  <a:schemeClr val="tx1"/>
                </a:solidFill>
                <a:latin typeface="Arial Bold"/>
                <a:ea typeface="+mj-ea"/>
                <a:cs typeface="Arial Bold"/>
              </a:defRPr>
            </a:lvl1pPr>
          </a:lstStyle>
          <a:p>
            <a:r>
              <a:rPr lang="en-AU" sz="3200" b="0" dirty="0" smtClean="0">
                <a:solidFill>
                  <a:prstClr val="black"/>
                </a:solidFill>
                <a:latin typeface="Arial" panose="020B0604020202020204" pitchFamily="34" charset="0"/>
                <a:cs typeface="Arial" panose="020B0604020202020204" pitchFamily="34" charset="0"/>
              </a:rPr>
              <a:t>Improving clinician’s competence and confidence in integrating digital technology into assessment and treatment</a:t>
            </a:r>
            <a:endParaRPr lang="en-AU" sz="3200" b="0" dirty="0">
              <a:solidFill>
                <a:prstClr val="black"/>
              </a:solidFill>
              <a:latin typeface="Arial" panose="020B0604020202020204" pitchFamily="34" charset="0"/>
              <a:cs typeface="Arial" panose="020B0604020202020204" pitchFamily="34" charset="0"/>
            </a:endParaRPr>
          </a:p>
        </p:txBody>
      </p:sp>
      <p:sp>
        <p:nvSpPr>
          <p:cNvPr id="10" name="Subtitle 2"/>
          <p:cNvSpPr txBox="1">
            <a:spLocks/>
          </p:cNvSpPr>
          <p:nvPr/>
        </p:nvSpPr>
        <p:spPr>
          <a:xfrm>
            <a:off x="323528" y="3586001"/>
            <a:ext cx="6552728" cy="13551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AU" sz="2000" b="1" dirty="0" smtClean="0">
                <a:solidFill>
                  <a:prstClr val="black"/>
                </a:solidFill>
              </a:rPr>
              <a:t>Child and Adolescent Mental Health Service</a:t>
            </a:r>
          </a:p>
          <a:p>
            <a:pPr marL="0" indent="0">
              <a:buFont typeface="Arial"/>
              <a:buNone/>
            </a:pPr>
            <a:r>
              <a:rPr lang="en-AU" sz="2000" b="1" dirty="0" smtClean="0">
                <a:solidFill>
                  <a:prstClr val="black"/>
                </a:solidFill>
              </a:rPr>
              <a:t>14 March 2017</a:t>
            </a:r>
            <a:endParaRPr lang="en-AU" sz="2000" b="1" dirty="0">
              <a:solidFill>
                <a:prstClr val="black"/>
              </a:solidFill>
            </a:endParaRPr>
          </a:p>
        </p:txBody>
      </p:sp>
      <p:pic>
        <p:nvPicPr>
          <p:cNvPr id="1027" name="Picture 3" descr="\\SUBICYDOM01\user$\CecinsS\Desktop\Thinker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007" y="443915"/>
            <a:ext cx="2399481" cy="21929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UBICYDOM01\user$\CecinsS\Desktop\Cap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35619"/>
            <a:ext cx="9144000" cy="242238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6565"/>
          <a:stretch/>
        </p:blipFill>
        <p:spPr bwMode="auto">
          <a:xfrm flipV="1">
            <a:off x="1" y="-38100"/>
            <a:ext cx="9143999" cy="298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00236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03200"/>
            <a:ext cx="8458200" cy="884238"/>
          </a:xfrm>
        </p:spPr>
        <p:txBody>
          <a:bodyPr/>
          <a:lstStyle/>
          <a:p>
            <a:r>
              <a:rPr lang="en-US" sz="3200" dirty="0" smtClean="0"/>
              <a:t>Ten challenges </a:t>
            </a:r>
            <a:r>
              <a:rPr lang="en-US" sz="3200" smtClean="0"/>
              <a:t>facing service </a:t>
            </a:r>
            <a:r>
              <a:rPr lang="en-US" sz="3200" dirty="0" smtClean="0"/>
              <a:t>providers … </a:t>
            </a:r>
            <a:endParaRPr lang="en-US" sz="3200" dirty="0"/>
          </a:p>
        </p:txBody>
      </p:sp>
      <p:sp>
        <p:nvSpPr>
          <p:cNvPr id="3" name="Content Placeholder 2"/>
          <p:cNvSpPr>
            <a:spLocks noGrp="1"/>
          </p:cNvSpPr>
          <p:nvPr>
            <p:ph idx="1"/>
          </p:nvPr>
        </p:nvSpPr>
        <p:spPr>
          <a:xfrm>
            <a:off x="342900" y="1257300"/>
            <a:ext cx="8610600" cy="4868863"/>
          </a:xfrm>
        </p:spPr>
        <p:txBody>
          <a:bodyPr/>
          <a:lstStyle/>
          <a:p>
            <a:r>
              <a:rPr lang="en-US" sz="2000" dirty="0" smtClean="0"/>
              <a:t>‘</a:t>
            </a:r>
            <a:r>
              <a:rPr lang="en-US" sz="2000" dirty="0" err="1" smtClean="0"/>
              <a:t>UBERisation</a:t>
            </a:r>
            <a:r>
              <a:rPr lang="en-US" sz="2000" dirty="0" smtClean="0"/>
              <a:t>’ of health care – how to respond to disruptive innovation in mental health – e.g. </a:t>
            </a:r>
            <a:r>
              <a:rPr lang="en-US" sz="2000" dirty="0" err="1" smtClean="0"/>
              <a:t>eMentalhealth</a:t>
            </a:r>
            <a:r>
              <a:rPr lang="en-US" sz="2000" dirty="0" smtClean="0"/>
              <a:t> &amp; community awareness</a:t>
            </a:r>
          </a:p>
          <a:p>
            <a:r>
              <a:rPr lang="en-US" sz="2000" dirty="0"/>
              <a:t>Uncertainty in government expectations &amp; need for policy clarity – ‘low intensity services’, ‘packaged care’, ‘stepped care’ </a:t>
            </a:r>
            <a:r>
              <a:rPr lang="en-US" sz="2000" dirty="0" err="1"/>
              <a:t>etc</a:t>
            </a:r>
            <a:endParaRPr lang="en-US" sz="2000" dirty="0"/>
          </a:p>
          <a:p>
            <a:r>
              <a:rPr lang="en-US" sz="2000" dirty="0"/>
              <a:t>Capability for collaboration &amp; to facilitate co-design </a:t>
            </a:r>
          </a:p>
          <a:p>
            <a:r>
              <a:rPr lang="en-US" sz="2000" dirty="0" smtClean="0"/>
              <a:t>Flexibility </a:t>
            </a:r>
            <a:r>
              <a:rPr lang="en-US" sz="2000" dirty="0"/>
              <a:t>&amp; agility to respond to opportunity &amp; regional/local planning</a:t>
            </a:r>
          </a:p>
          <a:p>
            <a:r>
              <a:rPr lang="en-US" sz="2000" dirty="0" smtClean="0"/>
              <a:t>Getting </a:t>
            </a:r>
            <a:r>
              <a:rPr lang="en-US" sz="2000" dirty="0"/>
              <a:t>to meaningful &amp;</a:t>
            </a:r>
            <a:r>
              <a:rPr lang="en-US" sz="2000" dirty="0" smtClean="0"/>
              <a:t> </a:t>
            </a:r>
            <a:r>
              <a:rPr lang="en-US" sz="2000" dirty="0"/>
              <a:t>effective </a:t>
            </a:r>
            <a:r>
              <a:rPr lang="en-US" sz="2000" dirty="0" smtClean="0"/>
              <a:t>change – transition pain</a:t>
            </a:r>
            <a:endParaRPr lang="en-US" sz="2000" dirty="0"/>
          </a:p>
          <a:p>
            <a:r>
              <a:rPr lang="en-US" sz="2000" dirty="0"/>
              <a:t>Capacity, investment for development vs. service delivery</a:t>
            </a:r>
          </a:p>
          <a:p>
            <a:r>
              <a:rPr lang="en-US" sz="2000" dirty="0" smtClean="0"/>
              <a:t>Empowering </a:t>
            </a:r>
            <a:r>
              <a:rPr lang="en-US" sz="2000" dirty="0"/>
              <a:t>those with Lived Experience</a:t>
            </a:r>
          </a:p>
          <a:p>
            <a:r>
              <a:rPr lang="en-US" sz="2000" dirty="0" smtClean="0"/>
              <a:t>Understanding ‘Stepped care’ or clinical staging </a:t>
            </a:r>
          </a:p>
          <a:p>
            <a:r>
              <a:rPr lang="en-US" sz="2000" dirty="0" smtClean="0"/>
              <a:t>Suicide &amp; Suicide Prevention – lack of data, lack of expertise, Aboriginal </a:t>
            </a:r>
            <a:r>
              <a:rPr lang="en-US" sz="2000" dirty="0"/>
              <a:t>&amp; Torres Strait Islander suicide</a:t>
            </a:r>
          </a:p>
          <a:p>
            <a:r>
              <a:rPr lang="en-US" sz="2000" dirty="0" smtClean="0"/>
              <a:t>Moving from a focus on outputs to outcomes &amp; results based payment</a:t>
            </a:r>
          </a:p>
        </p:txBody>
      </p:sp>
    </p:spTree>
    <p:extLst>
      <p:ext uri="{BB962C8B-B14F-4D97-AF65-F5344CB8AC3E}">
        <p14:creationId xmlns:p14="http://schemas.microsoft.com/office/powerpoint/2010/main" val="4434601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FFE13CF1-B858-304B-8011-F40495068E2B}" type="datetime1">
              <a:rPr lang="en-AU" smtClean="0">
                <a:solidFill>
                  <a:prstClr val="black"/>
                </a:solidFill>
              </a:rPr>
              <a:pPr>
                <a:defRPr/>
              </a:pPr>
              <a:t>15/03/2017</a:t>
            </a:fld>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36C46B50-75D0-2D45-BC11-DC0DF333D3B0}" type="slidenum">
              <a:rPr lang="en-US" smtClean="0">
                <a:solidFill>
                  <a:prstClr val="black"/>
                </a:solidFill>
              </a:rPr>
              <a:pPr>
                <a:defRPr/>
              </a:pPr>
              <a:t>11</a:t>
            </a:fld>
            <a:endParaRPr lang="en-US" dirty="0">
              <a:solidFill>
                <a:prstClr val="black"/>
              </a:solidFill>
            </a:endParaRPr>
          </a:p>
        </p:txBody>
      </p:sp>
      <p:pic>
        <p:nvPicPr>
          <p:cNvPr id="8" name="Content Placeholder 7"/>
          <p:cNvPicPr>
            <a:picLocks noGrp="1" noChangeAspect="1"/>
          </p:cNvPicPr>
          <p:nvPr>
            <p:ph idx="1"/>
          </p:nvPr>
        </p:nvPicPr>
        <p:blipFill>
          <a:blip r:embed="rId2"/>
          <a:srcRect t="5907" b="5907"/>
          <a:stretch>
            <a:fillRect/>
          </a:stretch>
        </p:blipFill>
        <p:spPr>
          <a:xfrm>
            <a:off x="177801" y="431800"/>
            <a:ext cx="8966200" cy="6426200"/>
          </a:xfrm>
        </p:spPr>
      </p:pic>
    </p:spTree>
    <p:extLst>
      <p:ext uri="{BB962C8B-B14F-4D97-AF65-F5344CB8AC3E}">
        <p14:creationId xmlns:p14="http://schemas.microsoft.com/office/powerpoint/2010/main" val="14661162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u="sng" dirty="0" smtClean="0">
                <a:latin typeface="Helvetica" charset="0"/>
              </a:rPr>
              <a:t>‘GAME ON’</a:t>
            </a:r>
            <a:endParaRPr lang="en-US" dirty="0"/>
          </a:p>
        </p:txBody>
      </p:sp>
      <p:sp>
        <p:nvSpPr>
          <p:cNvPr id="27" name="Date Placeholder 3"/>
          <p:cNvSpPr txBox="1">
            <a:spLocks/>
          </p:cNvSpPr>
          <p:nvPr/>
        </p:nvSpPr>
        <p:spPr>
          <a:xfrm>
            <a:off x="7944070" y="6441291"/>
            <a:ext cx="742731"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800" kern="1200">
                <a:solidFill>
                  <a:schemeClr val="tx1"/>
                </a:solidFill>
                <a:latin typeface="Helvetic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fld id="{7C5371F1-2FF3-7247-A566-686FE4332CF6}" type="datetime1">
              <a:rPr lang="en-AU" smtClean="0">
                <a:solidFill>
                  <a:prstClr val="black"/>
                </a:solidFill>
              </a:rPr>
              <a:pPr/>
              <a:t>15/03/2017</a:t>
            </a:fld>
            <a:endParaRPr lang="en-US">
              <a:solidFill>
                <a:prstClr val="black"/>
              </a:solidFill>
            </a:endParaRPr>
          </a:p>
        </p:txBody>
      </p:sp>
      <p:sp>
        <p:nvSpPr>
          <p:cNvPr id="28" name="Slide Number Placeholder 4"/>
          <p:cNvSpPr txBox="1">
            <a:spLocks/>
          </p:cNvSpPr>
          <p:nvPr/>
        </p:nvSpPr>
        <p:spPr>
          <a:xfrm>
            <a:off x="8686801" y="6441291"/>
            <a:ext cx="322317"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800" b="1" kern="1200">
                <a:solidFill>
                  <a:schemeClr val="tx1"/>
                </a:solidFill>
                <a:latin typeface="Helvetic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fld id="{CC83A571-A0A1-A243-A7F6-1CD9B0B0A27C}" type="slidenum">
              <a:rPr lang="en-US" smtClean="0">
                <a:solidFill>
                  <a:prstClr val="black"/>
                </a:solidFill>
              </a:rPr>
              <a:pPr/>
              <a:t>12</a:t>
            </a:fld>
            <a:endParaRPr lang="en-US" dirty="0">
              <a:solidFill>
                <a:prstClr val="black"/>
              </a:solidFill>
            </a:endParaRPr>
          </a:p>
        </p:txBody>
      </p:sp>
      <p:sp>
        <p:nvSpPr>
          <p:cNvPr id="11" name="Content Placeholder 9"/>
          <p:cNvSpPr txBox="1">
            <a:spLocks/>
          </p:cNvSpPr>
          <p:nvPr/>
        </p:nvSpPr>
        <p:spPr>
          <a:xfrm>
            <a:off x="800401" y="2605303"/>
            <a:ext cx="837900" cy="5260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base">
              <a:spcAft>
                <a:spcPct val="0"/>
              </a:spcAft>
              <a:buFont typeface="Arial"/>
              <a:buNone/>
            </a:pPr>
            <a:endParaRPr lang="en-US" sz="1800" dirty="0" smtClean="0">
              <a:solidFill>
                <a:prstClr val="white"/>
              </a:solidFill>
            </a:endParaRPr>
          </a:p>
        </p:txBody>
      </p:sp>
      <p:sp>
        <p:nvSpPr>
          <p:cNvPr id="9" name="Rectangle 8"/>
          <p:cNvSpPr/>
          <p:nvPr/>
        </p:nvSpPr>
        <p:spPr>
          <a:xfrm>
            <a:off x="-121930" y="1617811"/>
            <a:ext cx="9545330" cy="712852"/>
          </a:xfrm>
          <a:prstGeom prst="rect">
            <a:avLst/>
          </a:prstGeom>
          <a:solidFill>
            <a:srgbClr val="00AEE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200" dirty="0">
              <a:solidFill>
                <a:prstClr val="white"/>
              </a:solidFill>
              <a:latin typeface="Helvetica"/>
            </a:endParaRPr>
          </a:p>
        </p:txBody>
      </p:sp>
      <p:sp>
        <p:nvSpPr>
          <p:cNvPr id="10" name="Content Placeholder 9"/>
          <p:cNvSpPr txBox="1">
            <a:spLocks/>
          </p:cNvSpPr>
          <p:nvPr/>
        </p:nvSpPr>
        <p:spPr bwMode="auto">
          <a:xfrm>
            <a:off x="525518" y="1782539"/>
            <a:ext cx="8161283" cy="133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800" b="1" dirty="0" smtClean="0">
                <a:solidFill>
                  <a:prstClr val="black"/>
                </a:solidFill>
              </a:rPr>
              <a:t>Frequency of internet use after 11:00pm</a:t>
            </a:r>
            <a:endParaRPr lang="en-US" sz="1800" dirty="0" smtClean="0">
              <a:solidFill>
                <a:prstClr val="black"/>
              </a:solidFill>
            </a:endParaRPr>
          </a:p>
        </p:txBody>
      </p:sp>
      <p:pic>
        <p:nvPicPr>
          <p:cNvPr id="3" name="Picture 2"/>
          <p:cNvPicPr>
            <a:picLocks noChangeAspect="1"/>
          </p:cNvPicPr>
          <p:nvPr/>
        </p:nvPicPr>
        <p:blipFill>
          <a:blip r:embed="rId2"/>
          <a:stretch>
            <a:fillRect/>
          </a:stretch>
        </p:blipFill>
        <p:spPr>
          <a:xfrm>
            <a:off x="2814118" y="2704959"/>
            <a:ext cx="5872682" cy="2589032"/>
          </a:xfrm>
          <a:prstGeom prst="rect">
            <a:avLst/>
          </a:prstGeom>
        </p:spPr>
      </p:pic>
      <p:sp>
        <p:nvSpPr>
          <p:cNvPr id="8" name="TextBox 7"/>
          <p:cNvSpPr txBox="1"/>
          <p:nvPr/>
        </p:nvSpPr>
        <p:spPr>
          <a:xfrm>
            <a:off x="7546261" y="5022125"/>
            <a:ext cx="1189861" cy="246221"/>
          </a:xfrm>
          <a:prstGeom prst="rect">
            <a:avLst/>
          </a:prstGeom>
          <a:noFill/>
        </p:spPr>
        <p:txBody>
          <a:bodyPr wrap="none" rtlCol="0">
            <a:spAutoFit/>
          </a:bodyPr>
          <a:lstStyle/>
          <a:p>
            <a:pPr defTabSz="457200" fontAlgn="base">
              <a:spcBef>
                <a:spcPct val="0"/>
              </a:spcBef>
              <a:spcAft>
                <a:spcPct val="0"/>
              </a:spcAft>
            </a:pPr>
            <a:r>
              <a:rPr lang="en-US" sz="1000" dirty="0" smtClean="0">
                <a:solidFill>
                  <a:prstClr val="black"/>
                </a:solidFill>
                <a:latin typeface="Helvetica"/>
                <a:ea typeface="ＭＳ Ｐゴシック" charset="0"/>
                <a:cs typeface="Helvetica"/>
              </a:rPr>
              <a:t>Burns et al., 2013</a:t>
            </a:r>
          </a:p>
        </p:txBody>
      </p:sp>
      <p:pic>
        <p:nvPicPr>
          <p:cNvPr id="12" name="Picture 11" descr="Bubble Pink.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701" y="3205538"/>
            <a:ext cx="1814094" cy="1814095"/>
          </a:xfrm>
          <a:prstGeom prst="rect">
            <a:avLst/>
          </a:prstGeom>
        </p:spPr>
      </p:pic>
      <p:sp>
        <p:nvSpPr>
          <p:cNvPr id="13" name="Content Placeholder 9"/>
          <p:cNvSpPr txBox="1">
            <a:spLocks/>
          </p:cNvSpPr>
          <p:nvPr/>
        </p:nvSpPr>
        <p:spPr>
          <a:xfrm>
            <a:off x="301381" y="3378145"/>
            <a:ext cx="1814094" cy="180646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base">
              <a:spcAft>
                <a:spcPct val="0"/>
              </a:spcAft>
              <a:buFont typeface="Arial"/>
              <a:buNone/>
            </a:pPr>
            <a:r>
              <a:rPr lang="en-US" sz="1200" b="1" dirty="0" smtClean="0">
                <a:solidFill>
                  <a:prstClr val="white"/>
                </a:solidFill>
              </a:rPr>
              <a:t>“33</a:t>
            </a:r>
            <a:r>
              <a:rPr lang="en-US" sz="1200" b="1" dirty="0">
                <a:solidFill>
                  <a:prstClr val="white"/>
                </a:solidFill>
              </a:rPr>
              <a:t>% of young</a:t>
            </a:r>
          </a:p>
          <a:p>
            <a:pPr marL="0" indent="0" algn="ctr" fontAlgn="base">
              <a:spcAft>
                <a:spcPct val="0"/>
              </a:spcAft>
              <a:buFont typeface="Arial"/>
              <a:buNone/>
            </a:pPr>
            <a:r>
              <a:rPr lang="en-US" sz="1200" b="1" dirty="0" smtClean="0">
                <a:solidFill>
                  <a:prstClr val="white"/>
                </a:solidFill>
              </a:rPr>
              <a:t> men </a:t>
            </a:r>
            <a:r>
              <a:rPr lang="en-US" sz="1200" b="1" dirty="0">
                <a:solidFill>
                  <a:prstClr val="white"/>
                </a:solidFill>
              </a:rPr>
              <a:t>experiencing</a:t>
            </a:r>
          </a:p>
          <a:p>
            <a:pPr marL="0" indent="0" algn="ctr" fontAlgn="base">
              <a:spcAft>
                <a:spcPct val="0"/>
              </a:spcAft>
              <a:buFont typeface="Arial"/>
              <a:buNone/>
            </a:pPr>
            <a:r>
              <a:rPr lang="en-US" sz="1200" b="1" dirty="0">
                <a:solidFill>
                  <a:prstClr val="white"/>
                </a:solidFill>
              </a:rPr>
              <a:t>‘moderate’ to ‘</a:t>
            </a:r>
            <a:r>
              <a:rPr lang="en-US" sz="1200" b="1" dirty="0" smtClean="0">
                <a:solidFill>
                  <a:prstClr val="white"/>
                </a:solidFill>
              </a:rPr>
              <a:t>very high</a:t>
            </a:r>
            <a:r>
              <a:rPr lang="en-US" sz="1200" b="1" dirty="0">
                <a:solidFill>
                  <a:prstClr val="white"/>
                </a:solidFill>
              </a:rPr>
              <a:t>’ </a:t>
            </a:r>
            <a:r>
              <a:rPr lang="en-US" sz="1200" b="1" dirty="0" smtClean="0">
                <a:solidFill>
                  <a:prstClr val="white"/>
                </a:solidFill>
              </a:rPr>
              <a:t>psychological distress </a:t>
            </a:r>
            <a:r>
              <a:rPr lang="en-US" sz="1200" b="1" dirty="0">
                <a:solidFill>
                  <a:prstClr val="white"/>
                </a:solidFill>
              </a:rPr>
              <a:t>are online </a:t>
            </a:r>
            <a:r>
              <a:rPr lang="en-US" sz="1200" b="1" dirty="0" smtClean="0">
                <a:solidFill>
                  <a:prstClr val="white"/>
                </a:solidFill>
              </a:rPr>
              <a:t>six to </a:t>
            </a:r>
            <a:r>
              <a:rPr lang="en-US" sz="1200" b="1" dirty="0">
                <a:solidFill>
                  <a:prstClr val="white"/>
                </a:solidFill>
              </a:rPr>
              <a:t>seven nights </a:t>
            </a:r>
            <a:r>
              <a:rPr lang="en-US" sz="1200" b="1" dirty="0" smtClean="0">
                <a:solidFill>
                  <a:prstClr val="white"/>
                </a:solidFill>
              </a:rPr>
              <a:t>a week </a:t>
            </a:r>
            <a:r>
              <a:rPr lang="en-US" sz="1200" b="1" dirty="0">
                <a:solidFill>
                  <a:prstClr val="white"/>
                </a:solidFill>
              </a:rPr>
              <a:t>after 11.00pm."</a:t>
            </a:r>
            <a:endParaRPr lang="en-US" sz="1200" b="1" dirty="0" smtClean="0">
              <a:solidFill>
                <a:prstClr val="white"/>
              </a:solidFill>
            </a:endParaRPr>
          </a:p>
        </p:txBody>
      </p:sp>
    </p:spTree>
    <p:extLst>
      <p:ext uri="{BB962C8B-B14F-4D97-AF65-F5344CB8AC3E}">
        <p14:creationId xmlns:p14="http://schemas.microsoft.com/office/powerpoint/2010/main" val="7877085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t>INTRODUCING THE BETTER PRACTICE GUIDE</a:t>
            </a:r>
            <a:endParaRPr lang="en-US" u="sng" dirty="0"/>
          </a:p>
        </p:txBody>
      </p:sp>
      <p:pic>
        <p:nvPicPr>
          <p:cNvPr id="8" name="Picture 7" descr="990_b2255bef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800" y="1579202"/>
            <a:ext cx="6045200" cy="4453297"/>
          </a:xfrm>
          <a:prstGeom prst="rect">
            <a:avLst/>
          </a:prstGeom>
        </p:spPr>
      </p:pic>
    </p:spTree>
    <p:extLst>
      <p:ext uri="{BB962C8B-B14F-4D97-AF65-F5344CB8AC3E}">
        <p14:creationId xmlns:p14="http://schemas.microsoft.com/office/powerpoint/2010/main" val="192863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098" y="728857"/>
            <a:ext cx="6121003" cy="857250"/>
          </a:xfrm>
        </p:spPr>
        <p:txBody>
          <a:bodyPr/>
          <a:lstStyle/>
          <a:p>
            <a:r>
              <a:rPr lang="en-US" sz="2700" dirty="0"/>
              <a:t>The role of social media in suicide</a:t>
            </a:r>
          </a:p>
        </p:txBody>
      </p:sp>
      <p:pic>
        <p:nvPicPr>
          <p:cNvPr id="6" name="Content Placeholder 5" descr="Screen Shot 2015-08-30 at 10.41.09 am.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 r="-6632"/>
          <a:stretch/>
        </p:blipFill>
        <p:spPr>
          <a:xfrm>
            <a:off x="3048143" y="1686770"/>
            <a:ext cx="2310490" cy="3037285"/>
          </a:xfrm>
        </p:spPr>
      </p:pic>
      <p:sp>
        <p:nvSpPr>
          <p:cNvPr id="4" name="Slide Number Placeholder 3"/>
          <p:cNvSpPr>
            <a:spLocks noGrp="1"/>
          </p:cNvSpPr>
          <p:nvPr>
            <p:ph type="sldNum" sz="quarter" idx="11"/>
          </p:nvPr>
        </p:nvSpPr>
        <p:spPr/>
        <p:txBody>
          <a:bodyPr/>
          <a:lstStyle/>
          <a:p>
            <a:pPr>
              <a:defRPr/>
            </a:pPr>
            <a:fld id="{B0FAFAB5-064F-2949-B78A-44A9C492B156}" type="slidenum">
              <a:rPr lang="en-US" smtClean="0">
                <a:solidFill>
                  <a:prstClr val="black"/>
                </a:solidFill>
              </a:rPr>
              <a:pPr>
                <a:defRPr/>
              </a:pPr>
              <a:t>14</a:t>
            </a:fld>
            <a:endParaRPr lang="en-US" dirty="0">
              <a:solidFill>
                <a:prstClr val="black"/>
              </a:solidFill>
            </a:endParaRPr>
          </a:p>
        </p:txBody>
      </p:sp>
      <p:sp>
        <p:nvSpPr>
          <p:cNvPr id="7" name="Rectangle 6"/>
          <p:cNvSpPr/>
          <p:nvPr/>
        </p:nvSpPr>
        <p:spPr>
          <a:xfrm>
            <a:off x="1631319" y="4908182"/>
            <a:ext cx="4953493" cy="1200329"/>
          </a:xfrm>
          <a:prstGeom prst="rect">
            <a:avLst/>
          </a:prstGeom>
        </p:spPr>
        <p:txBody>
          <a:bodyPr wrap="square">
            <a:spAutoFit/>
          </a:bodyPr>
          <a:lstStyle/>
          <a:p>
            <a:pPr algn="ctr" defTabSz="457200" fontAlgn="base">
              <a:spcBef>
                <a:spcPct val="0"/>
              </a:spcBef>
              <a:spcAft>
                <a:spcPct val="0"/>
              </a:spcAft>
            </a:pPr>
            <a:r>
              <a:rPr lang="en-US" dirty="0">
                <a:solidFill>
                  <a:prstClr val="black"/>
                </a:solidFill>
                <a:ea typeface="ＭＳ Ｐゴシック" charset="0"/>
                <a:cs typeface="ＭＳ Ｐゴシック" charset="0"/>
              </a:rPr>
              <a:t>http://www.youngandwellcrc.org.au/wp-content/uploads/2014/07/Robinson_2014_Suicide-and-Social-Media_Findings-from-the-Literature-Review.pdf</a:t>
            </a:r>
          </a:p>
        </p:txBody>
      </p:sp>
    </p:spTree>
    <p:extLst>
      <p:ext uri="{BB962C8B-B14F-4D97-AF65-F5344CB8AC3E}">
        <p14:creationId xmlns:p14="http://schemas.microsoft.com/office/powerpoint/2010/main" val="4509494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p:cNvGrpSpPr/>
          <p:nvPr/>
        </p:nvGrpSpPr>
        <p:grpSpPr>
          <a:xfrm>
            <a:off x="2536031" y="3009901"/>
            <a:ext cx="3907632" cy="479425"/>
            <a:chOff x="3381375" y="3009900"/>
            <a:chExt cx="5210176" cy="479425"/>
          </a:xfrm>
        </p:grpSpPr>
        <p:grpSp>
          <p:nvGrpSpPr>
            <p:cNvPr id="80" name="Group 79"/>
            <p:cNvGrpSpPr/>
            <p:nvPr/>
          </p:nvGrpSpPr>
          <p:grpSpPr>
            <a:xfrm>
              <a:off x="4602163" y="3009900"/>
              <a:ext cx="2363787" cy="479425"/>
              <a:chOff x="4602163" y="3009900"/>
              <a:chExt cx="2363787" cy="479425"/>
            </a:xfrm>
          </p:grpSpPr>
          <p:sp>
            <p:nvSpPr>
              <p:cNvPr id="8" name="Freeform 8"/>
              <p:cNvSpPr>
                <a:spLocks/>
              </p:cNvSpPr>
              <p:nvPr/>
            </p:nvSpPr>
            <p:spPr bwMode="auto">
              <a:xfrm>
                <a:off x="4602163" y="3009900"/>
                <a:ext cx="247650" cy="479425"/>
              </a:xfrm>
              <a:custGeom>
                <a:avLst/>
                <a:gdLst>
                  <a:gd name="T0" fmla="*/ 493 w 493"/>
                  <a:gd name="T1" fmla="*/ 816 h 954"/>
                  <a:gd name="T2" fmla="*/ 493 w 493"/>
                  <a:gd name="T3" fmla="*/ 816 h 954"/>
                  <a:gd name="T4" fmla="*/ 399 w 493"/>
                  <a:gd name="T5" fmla="*/ 923 h 954"/>
                  <a:gd name="T6" fmla="*/ 287 w 493"/>
                  <a:gd name="T7" fmla="*/ 954 h 954"/>
                  <a:gd name="T8" fmla="*/ 163 w 493"/>
                  <a:gd name="T9" fmla="*/ 917 h 954"/>
                  <a:gd name="T10" fmla="*/ 73 w 493"/>
                  <a:gd name="T11" fmla="*/ 817 h 954"/>
                  <a:gd name="T12" fmla="*/ 18 w 493"/>
                  <a:gd name="T13" fmla="*/ 666 h 954"/>
                  <a:gd name="T14" fmla="*/ 0 w 493"/>
                  <a:gd name="T15" fmla="*/ 477 h 954"/>
                  <a:gd name="T16" fmla="*/ 18 w 493"/>
                  <a:gd name="T17" fmla="*/ 288 h 954"/>
                  <a:gd name="T18" fmla="*/ 73 w 493"/>
                  <a:gd name="T19" fmla="*/ 136 h 954"/>
                  <a:gd name="T20" fmla="*/ 163 w 493"/>
                  <a:gd name="T21" fmla="*/ 36 h 954"/>
                  <a:gd name="T22" fmla="*/ 287 w 493"/>
                  <a:gd name="T23" fmla="*/ 0 h 954"/>
                  <a:gd name="T24" fmla="*/ 392 w 493"/>
                  <a:gd name="T25" fmla="*/ 27 h 954"/>
                  <a:gd name="T26" fmla="*/ 481 w 493"/>
                  <a:gd name="T27" fmla="*/ 120 h 954"/>
                  <a:gd name="T28" fmla="*/ 457 w 493"/>
                  <a:gd name="T29" fmla="*/ 134 h 954"/>
                  <a:gd name="T30" fmla="*/ 379 w 493"/>
                  <a:gd name="T31" fmla="*/ 51 h 954"/>
                  <a:gd name="T32" fmla="*/ 287 w 493"/>
                  <a:gd name="T33" fmla="*/ 26 h 954"/>
                  <a:gd name="T34" fmla="*/ 172 w 493"/>
                  <a:gd name="T35" fmla="*/ 62 h 954"/>
                  <a:gd name="T36" fmla="*/ 92 w 493"/>
                  <a:gd name="T37" fmla="*/ 158 h 954"/>
                  <a:gd name="T38" fmla="*/ 44 w 493"/>
                  <a:gd name="T39" fmla="*/ 301 h 954"/>
                  <a:gd name="T40" fmla="*/ 28 w 493"/>
                  <a:gd name="T41" fmla="*/ 477 h 954"/>
                  <a:gd name="T42" fmla="*/ 44 w 493"/>
                  <a:gd name="T43" fmla="*/ 653 h 954"/>
                  <a:gd name="T44" fmla="*/ 93 w 493"/>
                  <a:gd name="T45" fmla="*/ 796 h 954"/>
                  <a:gd name="T46" fmla="*/ 174 w 493"/>
                  <a:gd name="T47" fmla="*/ 893 h 954"/>
                  <a:gd name="T48" fmla="*/ 287 w 493"/>
                  <a:gd name="T49" fmla="*/ 928 h 954"/>
                  <a:gd name="T50" fmla="*/ 388 w 493"/>
                  <a:gd name="T51" fmla="*/ 898 h 954"/>
                  <a:gd name="T52" fmla="*/ 470 w 493"/>
                  <a:gd name="T53" fmla="*/ 802 h 954"/>
                  <a:gd name="T54" fmla="*/ 493 w 493"/>
                  <a:gd name="T55" fmla="*/ 816 h 954"/>
                  <a:gd name="T56" fmla="*/ 493 w 493"/>
                  <a:gd name="T57" fmla="*/ 816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3" h="954">
                    <a:moveTo>
                      <a:pt x="493" y="816"/>
                    </a:moveTo>
                    <a:lnTo>
                      <a:pt x="493" y="816"/>
                    </a:lnTo>
                    <a:cubicBezTo>
                      <a:pt x="468" y="867"/>
                      <a:pt x="437" y="903"/>
                      <a:pt x="399" y="923"/>
                    </a:cubicBezTo>
                    <a:cubicBezTo>
                      <a:pt x="360" y="944"/>
                      <a:pt x="323" y="954"/>
                      <a:pt x="287" y="954"/>
                    </a:cubicBezTo>
                    <a:cubicBezTo>
                      <a:pt x="240" y="954"/>
                      <a:pt x="198" y="942"/>
                      <a:pt x="163" y="917"/>
                    </a:cubicBezTo>
                    <a:cubicBezTo>
                      <a:pt x="127" y="893"/>
                      <a:pt x="97" y="859"/>
                      <a:pt x="73" y="817"/>
                    </a:cubicBezTo>
                    <a:cubicBezTo>
                      <a:pt x="49" y="774"/>
                      <a:pt x="31" y="724"/>
                      <a:pt x="18" y="666"/>
                    </a:cubicBezTo>
                    <a:cubicBezTo>
                      <a:pt x="6" y="608"/>
                      <a:pt x="0" y="545"/>
                      <a:pt x="0" y="477"/>
                    </a:cubicBezTo>
                    <a:cubicBezTo>
                      <a:pt x="0" y="409"/>
                      <a:pt x="6" y="346"/>
                      <a:pt x="18" y="288"/>
                    </a:cubicBezTo>
                    <a:cubicBezTo>
                      <a:pt x="31" y="229"/>
                      <a:pt x="49" y="179"/>
                      <a:pt x="73" y="136"/>
                    </a:cubicBezTo>
                    <a:cubicBezTo>
                      <a:pt x="97" y="94"/>
                      <a:pt x="127" y="61"/>
                      <a:pt x="163" y="36"/>
                    </a:cubicBezTo>
                    <a:cubicBezTo>
                      <a:pt x="198" y="12"/>
                      <a:pt x="240" y="0"/>
                      <a:pt x="287" y="0"/>
                    </a:cubicBezTo>
                    <a:cubicBezTo>
                      <a:pt x="322" y="0"/>
                      <a:pt x="357" y="9"/>
                      <a:pt x="392" y="27"/>
                    </a:cubicBezTo>
                    <a:cubicBezTo>
                      <a:pt x="428" y="45"/>
                      <a:pt x="457" y="76"/>
                      <a:pt x="481" y="120"/>
                    </a:cubicBezTo>
                    <a:lnTo>
                      <a:pt x="457" y="134"/>
                    </a:lnTo>
                    <a:cubicBezTo>
                      <a:pt x="436" y="96"/>
                      <a:pt x="410" y="68"/>
                      <a:pt x="379" y="51"/>
                    </a:cubicBezTo>
                    <a:cubicBezTo>
                      <a:pt x="349" y="35"/>
                      <a:pt x="318" y="26"/>
                      <a:pt x="287" y="26"/>
                    </a:cubicBezTo>
                    <a:cubicBezTo>
                      <a:pt x="243" y="26"/>
                      <a:pt x="205" y="38"/>
                      <a:pt x="172" y="62"/>
                    </a:cubicBezTo>
                    <a:cubicBezTo>
                      <a:pt x="140" y="85"/>
                      <a:pt x="113" y="117"/>
                      <a:pt x="92" y="158"/>
                    </a:cubicBezTo>
                    <a:cubicBezTo>
                      <a:pt x="71" y="198"/>
                      <a:pt x="55" y="246"/>
                      <a:pt x="44" y="301"/>
                    </a:cubicBezTo>
                    <a:cubicBezTo>
                      <a:pt x="33" y="356"/>
                      <a:pt x="28" y="415"/>
                      <a:pt x="28" y="477"/>
                    </a:cubicBezTo>
                    <a:cubicBezTo>
                      <a:pt x="28" y="540"/>
                      <a:pt x="33" y="599"/>
                      <a:pt x="44" y="653"/>
                    </a:cubicBezTo>
                    <a:cubicBezTo>
                      <a:pt x="55" y="708"/>
                      <a:pt x="71" y="756"/>
                      <a:pt x="93" y="796"/>
                    </a:cubicBezTo>
                    <a:cubicBezTo>
                      <a:pt x="114" y="837"/>
                      <a:pt x="141" y="869"/>
                      <a:pt x="174" y="893"/>
                    </a:cubicBezTo>
                    <a:cubicBezTo>
                      <a:pt x="206" y="917"/>
                      <a:pt x="244" y="928"/>
                      <a:pt x="287" y="928"/>
                    </a:cubicBezTo>
                    <a:cubicBezTo>
                      <a:pt x="321" y="928"/>
                      <a:pt x="354" y="918"/>
                      <a:pt x="388" y="898"/>
                    </a:cubicBezTo>
                    <a:cubicBezTo>
                      <a:pt x="421" y="877"/>
                      <a:pt x="449" y="845"/>
                      <a:pt x="470" y="802"/>
                    </a:cubicBezTo>
                    <a:lnTo>
                      <a:pt x="493" y="816"/>
                    </a:lnTo>
                    <a:lnTo>
                      <a:pt x="493" y="816"/>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 name="Freeform 9"/>
              <p:cNvSpPr>
                <a:spLocks/>
              </p:cNvSpPr>
              <p:nvPr/>
            </p:nvSpPr>
            <p:spPr bwMode="auto">
              <a:xfrm>
                <a:off x="4983163" y="3019425"/>
                <a:ext cx="234950" cy="469900"/>
              </a:xfrm>
              <a:custGeom>
                <a:avLst/>
                <a:gdLst>
                  <a:gd name="T0" fmla="*/ 469 w 469"/>
                  <a:gd name="T1" fmla="*/ 579 h 933"/>
                  <a:gd name="T2" fmla="*/ 469 w 469"/>
                  <a:gd name="T3" fmla="*/ 579 h 933"/>
                  <a:gd name="T4" fmla="*/ 457 w 469"/>
                  <a:gd name="T5" fmla="*/ 719 h 933"/>
                  <a:gd name="T6" fmla="*/ 419 w 469"/>
                  <a:gd name="T7" fmla="*/ 831 h 933"/>
                  <a:gd name="T8" fmla="*/ 346 w 469"/>
                  <a:gd name="T9" fmla="*/ 906 h 933"/>
                  <a:gd name="T10" fmla="*/ 234 w 469"/>
                  <a:gd name="T11" fmla="*/ 933 h 933"/>
                  <a:gd name="T12" fmla="*/ 121 w 469"/>
                  <a:gd name="T13" fmla="*/ 906 h 933"/>
                  <a:gd name="T14" fmla="*/ 49 w 469"/>
                  <a:gd name="T15" fmla="*/ 831 h 933"/>
                  <a:gd name="T16" fmla="*/ 11 w 469"/>
                  <a:gd name="T17" fmla="*/ 719 h 933"/>
                  <a:gd name="T18" fmla="*/ 0 w 469"/>
                  <a:gd name="T19" fmla="*/ 579 h 933"/>
                  <a:gd name="T20" fmla="*/ 0 w 469"/>
                  <a:gd name="T21" fmla="*/ 0 h 933"/>
                  <a:gd name="T22" fmla="*/ 28 w 469"/>
                  <a:gd name="T23" fmla="*/ 0 h 933"/>
                  <a:gd name="T24" fmla="*/ 28 w 469"/>
                  <a:gd name="T25" fmla="*/ 565 h 933"/>
                  <a:gd name="T26" fmla="*/ 35 w 469"/>
                  <a:gd name="T27" fmla="*/ 688 h 933"/>
                  <a:gd name="T28" fmla="*/ 64 w 469"/>
                  <a:gd name="T29" fmla="*/ 798 h 933"/>
                  <a:gd name="T30" fmla="*/ 127 w 469"/>
                  <a:gd name="T31" fmla="*/ 877 h 933"/>
                  <a:gd name="T32" fmla="*/ 234 w 469"/>
                  <a:gd name="T33" fmla="*/ 907 h 933"/>
                  <a:gd name="T34" fmla="*/ 341 w 469"/>
                  <a:gd name="T35" fmla="*/ 878 h 933"/>
                  <a:gd name="T36" fmla="*/ 404 w 469"/>
                  <a:gd name="T37" fmla="*/ 800 h 933"/>
                  <a:gd name="T38" fmla="*/ 433 w 469"/>
                  <a:gd name="T39" fmla="*/ 690 h 933"/>
                  <a:gd name="T40" fmla="*/ 441 w 469"/>
                  <a:gd name="T41" fmla="*/ 565 h 933"/>
                  <a:gd name="T42" fmla="*/ 441 w 469"/>
                  <a:gd name="T43" fmla="*/ 0 h 933"/>
                  <a:gd name="T44" fmla="*/ 469 w 469"/>
                  <a:gd name="T45" fmla="*/ 0 h 933"/>
                  <a:gd name="T46" fmla="*/ 469 w 469"/>
                  <a:gd name="T47" fmla="*/ 579 h 933"/>
                  <a:gd name="T48" fmla="*/ 469 w 469"/>
                  <a:gd name="T49" fmla="*/ 579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9" h="933">
                    <a:moveTo>
                      <a:pt x="469" y="579"/>
                    </a:moveTo>
                    <a:lnTo>
                      <a:pt x="469" y="579"/>
                    </a:lnTo>
                    <a:cubicBezTo>
                      <a:pt x="469" y="629"/>
                      <a:pt x="465" y="675"/>
                      <a:pt x="457" y="719"/>
                    </a:cubicBezTo>
                    <a:cubicBezTo>
                      <a:pt x="450" y="762"/>
                      <a:pt x="437" y="800"/>
                      <a:pt x="419" y="831"/>
                    </a:cubicBezTo>
                    <a:cubicBezTo>
                      <a:pt x="401" y="863"/>
                      <a:pt x="377" y="888"/>
                      <a:pt x="346" y="906"/>
                    </a:cubicBezTo>
                    <a:cubicBezTo>
                      <a:pt x="316" y="924"/>
                      <a:pt x="279" y="933"/>
                      <a:pt x="234" y="933"/>
                    </a:cubicBezTo>
                    <a:cubicBezTo>
                      <a:pt x="189" y="933"/>
                      <a:pt x="151" y="924"/>
                      <a:pt x="121" y="906"/>
                    </a:cubicBezTo>
                    <a:cubicBezTo>
                      <a:pt x="91" y="888"/>
                      <a:pt x="67" y="863"/>
                      <a:pt x="49" y="831"/>
                    </a:cubicBezTo>
                    <a:cubicBezTo>
                      <a:pt x="31" y="800"/>
                      <a:pt x="18" y="762"/>
                      <a:pt x="11" y="719"/>
                    </a:cubicBezTo>
                    <a:cubicBezTo>
                      <a:pt x="3" y="675"/>
                      <a:pt x="0" y="629"/>
                      <a:pt x="0" y="579"/>
                    </a:cubicBezTo>
                    <a:lnTo>
                      <a:pt x="0" y="0"/>
                    </a:lnTo>
                    <a:lnTo>
                      <a:pt x="28" y="0"/>
                    </a:lnTo>
                    <a:lnTo>
                      <a:pt x="28" y="565"/>
                    </a:lnTo>
                    <a:cubicBezTo>
                      <a:pt x="28" y="606"/>
                      <a:pt x="30" y="647"/>
                      <a:pt x="35" y="688"/>
                    </a:cubicBezTo>
                    <a:cubicBezTo>
                      <a:pt x="40" y="728"/>
                      <a:pt x="50" y="765"/>
                      <a:pt x="64" y="798"/>
                    </a:cubicBezTo>
                    <a:cubicBezTo>
                      <a:pt x="79" y="831"/>
                      <a:pt x="100" y="857"/>
                      <a:pt x="127" y="877"/>
                    </a:cubicBezTo>
                    <a:cubicBezTo>
                      <a:pt x="154" y="897"/>
                      <a:pt x="190" y="907"/>
                      <a:pt x="234" y="907"/>
                    </a:cubicBezTo>
                    <a:cubicBezTo>
                      <a:pt x="278" y="907"/>
                      <a:pt x="314" y="898"/>
                      <a:pt x="341" y="878"/>
                    </a:cubicBezTo>
                    <a:cubicBezTo>
                      <a:pt x="368" y="858"/>
                      <a:pt x="389" y="832"/>
                      <a:pt x="404" y="800"/>
                    </a:cubicBezTo>
                    <a:cubicBezTo>
                      <a:pt x="419" y="768"/>
                      <a:pt x="429" y="731"/>
                      <a:pt x="433" y="690"/>
                    </a:cubicBezTo>
                    <a:cubicBezTo>
                      <a:pt x="438" y="649"/>
                      <a:pt x="441" y="608"/>
                      <a:pt x="441" y="565"/>
                    </a:cubicBezTo>
                    <a:lnTo>
                      <a:pt x="441" y="0"/>
                    </a:lnTo>
                    <a:lnTo>
                      <a:pt x="469" y="0"/>
                    </a:lnTo>
                    <a:lnTo>
                      <a:pt x="469" y="579"/>
                    </a:lnTo>
                    <a:lnTo>
                      <a:pt x="469" y="579"/>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10"/>
              <p:cNvSpPr>
                <a:spLocks noEditPoints="1"/>
              </p:cNvSpPr>
              <p:nvPr/>
            </p:nvSpPr>
            <p:spPr bwMode="auto">
              <a:xfrm>
                <a:off x="5395913" y="3019425"/>
                <a:ext cx="200025" cy="460375"/>
              </a:xfrm>
              <a:custGeom>
                <a:avLst/>
                <a:gdLst>
                  <a:gd name="T0" fmla="*/ 365 w 397"/>
                  <a:gd name="T1" fmla="*/ 913 h 913"/>
                  <a:gd name="T2" fmla="*/ 365 w 397"/>
                  <a:gd name="T3" fmla="*/ 913 h 913"/>
                  <a:gd name="T4" fmla="*/ 173 w 397"/>
                  <a:gd name="T5" fmla="*/ 452 h 913"/>
                  <a:gd name="T6" fmla="*/ 29 w 397"/>
                  <a:gd name="T7" fmla="*/ 452 h 913"/>
                  <a:gd name="T8" fmla="*/ 29 w 397"/>
                  <a:gd name="T9" fmla="*/ 913 h 913"/>
                  <a:gd name="T10" fmla="*/ 0 w 397"/>
                  <a:gd name="T11" fmla="*/ 913 h 913"/>
                  <a:gd name="T12" fmla="*/ 0 w 397"/>
                  <a:gd name="T13" fmla="*/ 0 h 913"/>
                  <a:gd name="T14" fmla="*/ 179 w 397"/>
                  <a:gd name="T15" fmla="*/ 0 h 913"/>
                  <a:gd name="T16" fmla="*/ 250 w 397"/>
                  <a:gd name="T17" fmla="*/ 10 h 913"/>
                  <a:gd name="T18" fmla="*/ 319 w 397"/>
                  <a:gd name="T19" fmla="*/ 44 h 913"/>
                  <a:gd name="T20" fmla="*/ 370 w 397"/>
                  <a:gd name="T21" fmla="*/ 113 h 913"/>
                  <a:gd name="T22" fmla="*/ 391 w 397"/>
                  <a:gd name="T23" fmla="*/ 223 h 913"/>
                  <a:gd name="T24" fmla="*/ 373 w 397"/>
                  <a:gd name="T25" fmla="*/ 329 h 913"/>
                  <a:gd name="T26" fmla="*/ 329 w 397"/>
                  <a:gd name="T27" fmla="*/ 400 h 913"/>
                  <a:gd name="T28" fmla="*/ 268 w 397"/>
                  <a:gd name="T29" fmla="*/ 439 h 913"/>
                  <a:gd name="T30" fmla="*/ 203 w 397"/>
                  <a:gd name="T31" fmla="*/ 451 h 913"/>
                  <a:gd name="T32" fmla="*/ 397 w 397"/>
                  <a:gd name="T33" fmla="*/ 913 h 913"/>
                  <a:gd name="T34" fmla="*/ 365 w 397"/>
                  <a:gd name="T35" fmla="*/ 913 h 913"/>
                  <a:gd name="T36" fmla="*/ 364 w 397"/>
                  <a:gd name="T37" fmla="*/ 223 h 913"/>
                  <a:gd name="T38" fmla="*/ 364 w 397"/>
                  <a:gd name="T39" fmla="*/ 223 h 913"/>
                  <a:gd name="T40" fmla="*/ 348 w 397"/>
                  <a:gd name="T41" fmla="*/ 128 h 913"/>
                  <a:gd name="T42" fmla="*/ 305 w 397"/>
                  <a:gd name="T43" fmla="*/ 68 h 913"/>
                  <a:gd name="T44" fmla="*/ 244 w 397"/>
                  <a:gd name="T45" fmla="*/ 35 h 913"/>
                  <a:gd name="T46" fmla="*/ 173 w 397"/>
                  <a:gd name="T47" fmla="*/ 26 h 913"/>
                  <a:gd name="T48" fmla="*/ 29 w 397"/>
                  <a:gd name="T49" fmla="*/ 26 h 913"/>
                  <a:gd name="T50" fmla="*/ 29 w 397"/>
                  <a:gd name="T51" fmla="*/ 427 h 913"/>
                  <a:gd name="T52" fmla="*/ 182 w 397"/>
                  <a:gd name="T53" fmla="*/ 427 h 913"/>
                  <a:gd name="T54" fmla="*/ 317 w 397"/>
                  <a:gd name="T55" fmla="*/ 371 h 913"/>
                  <a:gd name="T56" fmla="*/ 364 w 397"/>
                  <a:gd name="T57" fmla="*/ 223 h 913"/>
                  <a:gd name="T58" fmla="*/ 364 w 397"/>
                  <a:gd name="T59" fmla="*/ 22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7" h="913">
                    <a:moveTo>
                      <a:pt x="365" y="913"/>
                    </a:moveTo>
                    <a:lnTo>
                      <a:pt x="365" y="913"/>
                    </a:lnTo>
                    <a:lnTo>
                      <a:pt x="173" y="452"/>
                    </a:lnTo>
                    <a:lnTo>
                      <a:pt x="29" y="452"/>
                    </a:lnTo>
                    <a:lnTo>
                      <a:pt x="29" y="913"/>
                    </a:lnTo>
                    <a:lnTo>
                      <a:pt x="0" y="913"/>
                    </a:lnTo>
                    <a:lnTo>
                      <a:pt x="0" y="0"/>
                    </a:lnTo>
                    <a:lnTo>
                      <a:pt x="179" y="0"/>
                    </a:lnTo>
                    <a:cubicBezTo>
                      <a:pt x="202" y="0"/>
                      <a:pt x="225" y="3"/>
                      <a:pt x="250" y="10"/>
                    </a:cubicBezTo>
                    <a:cubicBezTo>
                      <a:pt x="275" y="16"/>
                      <a:pt x="298" y="28"/>
                      <a:pt x="319" y="44"/>
                    </a:cubicBezTo>
                    <a:cubicBezTo>
                      <a:pt x="339" y="61"/>
                      <a:pt x="356" y="84"/>
                      <a:pt x="370" y="113"/>
                    </a:cubicBezTo>
                    <a:cubicBezTo>
                      <a:pt x="384" y="142"/>
                      <a:pt x="391" y="178"/>
                      <a:pt x="391" y="223"/>
                    </a:cubicBezTo>
                    <a:cubicBezTo>
                      <a:pt x="391" y="265"/>
                      <a:pt x="385" y="301"/>
                      <a:pt x="373" y="329"/>
                    </a:cubicBezTo>
                    <a:cubicBezTo>
                      <a:pt x="362" y="358"/>
                      <a:pt x="347" y="382"/>
                      <a:pt x="329" y="400"/>
                    </a:cubicBezTo>
                    <a:cubicBezTo>
                      <a:pt x="311" y="418"/>
                      <a:pt x="291" y="431"/>
                      <a:pt x="268" y="439"/>
                    </a:cubicBezTo>
                    <a:cubicBezTo>
                      <a:pt x="246" y="447"/>
                      <a:pt x="224" y="451"/>
                      <a:pt x="203" y="451"/>
                    </a:cubicBezTo>
                    <a:lnTo>
                      <a:pt x="397" y="913"/>
                    </a:lnTo>
                    <a:lnTo>
                      <a:pt x="365" y="913"/>
                    </a:lnTo>
                    <a:close/>
                    <a:moveTo>
                      <a:pt x="364" y="223"/>
                    </a:moveTo>
                    <a:lnTo>
                      <a:pt x="364" y="223"/>
                    </a:lnTo>
                    <a:cubicBezTo>
                      <a:pt x="364" y="185"/>
                      <a:pt x="358" y="154"/>
                      <a:pt x="348" y="128"/>
                    </a:cubicBezTo>
                    <a:cubicBezTo>
                      <a:pt x="337" y="103"/>
                      <a:pt x="323" y="83"/>
                      <a:pt x="305" y="68"/>
                    </a:cubicBezTo>
                    <a:cubicBezTo>
                      <a:pt x="287" y="53"/>
                      <a:pt x="267" y="42"/>
                      <a:pt x="244" y="35"/>
                    </a:cubicBezTo>
                    <a:cubicBezTo>
                      <a:pt x="221" y="29"/>
                      <a:pt x="197" y="26"/>
                      <a:pt x="173" y="26"/>
                    </a:cubicBezTo>
                    <a:lnTo>
                      <a:pt x="29" y="26"/>
                    </a:lnTo>
                    <a:lnTo>
                      <a:pt x="29" y="427"/>
                    </a:lnTo>
                    <a:lnTo>
                      <a:pt x="182" y="427"/>
                    </a:lnTo>
                    <a:cubicBezTo>
                      <a:pt x="241" y="427"/>
                      <a:pt x="286" y="408"/>
                      <a:pt x="317" y="371"/>
                    </a:cubicBezTo>
                    <a:cubicBezTo>
                      <a:pt x="348" y="334"/>
                      <a:pt x="364" y="285"/>
                      <a:pt x="364" y="223"/>
                    </a:cubicBezTo>
                    <a:lnTo>
                      <a:pt x="364" y="223"/>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 name="Freeform 11"/>
              <p:cNvSpPr>
                <a:spLocks noEditPoints="1"/>
              </p:cNvSpPr>
              <p:nvPr/>
            </p:nvSpPr>
            <p:spPr bwMode="auto">
              <a:xfrm>
                <a:off x="5745163" y="3019425"/>
                <a:ext cx="200025" cy="460375"/>
              </a:xfrm>
              <a:custGeom>
                <a:avLst/>
                <a:gdLst>
                  <a:gd name="T0" fmla="*/ 365 w 397"/>
                  <a:gd name="T1" fmla="*/ 913 h 913"/>
                  <a:gd name="T2" fmla="*/ 365 w 397"/>
                  <a:gd name="T3" fmla="*/ 913 h 913"/>
                  <a:gd name="T4" fmla="*/ 173 w 397"/>
                  <a:gd name="T5" fmla="*/ 452 h 913"/>
                  <a:gd name="T6" fmla="*/ 29 w 397"/>
                  <a:gd name="T7" fmla="*/ 452 h 913"/>
                  <a:gd name="T8" fmla="*/ 29 w 397"/>
                  <a:gd name="T9" fmla="*/ 913 h 913"/>
                  <a:gd name="T10" fmla="*/ 0 w 397"/>
                  <a:gd name="T11" fmla="*/ 913 h 913"/>
                  <a:gd name="T12" fmla="*/ 0 w 397"/>
                  <a:gd name="T13" fmla="*/ 0 h 913"/>
                  <a:gd name="T14" fmla="*/ 179 w 397"/>
                  <a:gd name="T15" fmla="*/ 0 h 913"/>
                  <a:gd name="T16" fmla="*/ 250 w 397"/>
                  <a:gd name="T17" fmla="*/ 10 h 913"/>
                  <a:gd name="T18" fmla="*/ 319 w 397"/>
                  <a:gd name="T19" fmla="*/ 44 h 913"/>
                  <a:gd name="T20" fmla="*/ 370 w 397"/>
                  <a:gd name="T21" fmla="*/ 113 h 913"/>
                  <a:gd name="T22" fmla="*/ 391 w 397"/>
                  <a:gd name="T23" fmla="*/ 223 h 913"/>
                  <a:gd name="T24" fmla="*/ 373 w 397"/>
                  <a:gd name="T25" fmla="*/ 329 h 913"/>
                  <a:gd name="T26" fmla="*/ 329 w 397"/>
                  <a:gd name="T27" fmla="*/ 400 h 913"/>
                  <a:gd name="T28" fmla="*/ 268 w 397"/>
                  <a:gd name="T29" fmla="*/ 439 h 913"/>
                  <a:gd name="T30" fmla="*/ 203 w 397"/>
                  <a:gd name="T31" fmla="*/ 451 h 913"/>
                  <a:gd name="T32" fmla="*/ 397 w 397"/>
                  <a:gd name="T33" fmla="*/ 913 h 913"/>
                  <a:gd name="T34" fmla="*/ 365 w 397"/>
                  <a:gd name="T35" fmla="*/ 913 h 913"/>
                  <a:gd name="T36" fmla="*/ 364 w 397"/>
                  <a:gd name="T37" fmla="*/ 223 h 913"/>
                  <a:gd name="T38" fmla="*/ 364 w 397"/>
                  <a:gd name="T39" fmla="*/ 223 h 913"/>
                  <a:gd name="T40" fmla="*/ 348 w 397"/>
                  <a:gd name="T41" fmla="*/ 128 h 913"/>
                  <a:gd name="T42" fmla="*/ 305 w 397"/>
                  <a:gd name="T43" fmla="*/ 68 h 913"/>
                  <a:gd name="T44" fmla="*/ 244 w 397"/>
                  <a:gd name="T45" fmla="*/ 35 h 913"/>
                  <a:gd name="T46" fmla="*/ 173 w 397"/>
                  <a:gd name="T47" fmla="*/ 26 h 913"/>
                  <a:gd name="T48" fmla="*/ 29 w 397"/>
                  <a:gd name="T49" fmla="*/ 26 h 913"/>
                  <a:gd name="T50" fmla="*/ 29 w 397"/>
                  <a:gd name="T51" fmla="*/ 427 h 913"/>
                  <a:gd name="T52" fmla="*/ 182 w 397"/>
                  <a:gd name="T53" fmla="*/ 427 h 913"/>
                  <a:gd name="T54" fmla="*/ 317 w 397"/>
                  <a:gd name="T55" fmla="*/ 371 h 913"/>
                  <a:gd name="T56" fmla="*/ 364 w 397"/>
                  <a:gd name="T57" fmla="*/ 223 h 913"/>
                  <a:gd name="T58" fmla="*/ 364 w 397"/>
                  <a:gd name="T59" fmla="*/ 22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7" h="913">
                    <a:moveTo>
                      <a:pt x="365" y="913"/>
                    </a:moveTo>
                    <a:lnTo>
                      <a:pt x="365" y="913"/>
                    </a:lnTo>
                    <a:lnTo>
                      <a:pt x="173" y="452"/>
                    </a:lnTo>
                    <a:lnTo>
                      <a:pt x="29" y="452"/>
                    </a:lnTo>
                    <a:lnTo>
                      <a:pt x="29" y="913"/>
                    </a:lnTo>
                    <a:lnTo>
                      <a:pt x="0" y="913"/>
                    </a:lnTo>
                    <a:lnTo>
                      <a:pt x="0" y="0"/>
                    </a:lnTo>
                    <a:lnTo>
                      <a:pt x="179" y="0"/>
                    </a:lnTo>
                    <a:cubicBezTo>
                      <a:pt x="202" y="0"/>
                      <a:pt x="225" y="3"/>
                      <a:pt x="250" y="10"/>
                    </a:cubicBezTo>
                    <a:cubicBezTo>
                      <a:pt x="275" y="16"/>
                      <a:pt x="298" y="28"/>
                      <a:pt x="319" y="44"/>
                    </a:cubicBezTo>
                    <a:cubicBezTo>
                      <a:pt x="339" y="61"/>
                      <a:pt x="357" y="84"/>
                      <a:pt x="370" y="113"/>
                    </a:cubicBezTo>
                    <a:cubicBezTo>
                      <a:pt x="384" y="142"/>
                      <a:pt x="391" y="178"/>
                      <a:pt x="391" y="223"/>
                    </a:cubicBezTo>
                    <a:cubicBezTo>
                      <a:pt x="391" y="265"/>
                      <a:pt x="385" y="301"/>
                      <a:pt x="373" y="329"/>
                    </a:cubicBezTo>
                    <a:cubicBezTo>
                      <a:pt x="362" y="358"/>
                      <a:pt x="347" y="382"/>
                      <a:pt x="329" y="400"/>
                    </a:cubicBezTo>
                    <a:cubicBezTo>
                      <a:pt x="311" y="418"/>
                      <a:pt x="291" y="431"/>
                      <a:pt x="268" y="439"/>
                    </a:cubicBezTo>
                    <a:cubicBezTo>
                      <a:pt x="246" y="447"/>
                      <a:pt x="224" y="451"/>
                      <a:pt x="203" y="451"/>
                    </a:cubicBezTo>
                    <a:lnTo>
                      <a:pt x="397" y="913"/>
                    </a:lnTo>
                    <a:lnTo>
                      <a:pt x="365" y="913"/>
                    </a:lnTo>
                    <a:close/>
                    <a:moveTo>
                      <a:pt x="364" y="223"/>
                    </a:moveTo>
                    <a:lnTo>
                      <a:pt x="364" y="223"/>
                    </a:lnTo>
                    <a:cubicBezTo>
                      <a:pt x="364" y="185"/>
                      <a:pt x="358" y="154"/>
                      <a:pt x="348" y="128"/>
                    </a:cubicBezTo>
                    <a:cubicBezTo>
                      <a:pt x="337" y="103"/>
                      <a:pt x="323" y="83"/>
                      <a:pt x="305" y="68"/>
                    </a:cubicBezTo>
                    <a:cubicBezTo>
                      <a:pt x="288" y="53"/>
                      <a:pt x="267" y="42"/>
                      <a:pt x="244" y="35"/>
                    </a:cubicBezTo>
                    <a:cubicBezTo>
                      <a:pt x="221" y="29"/>
                      <a:pt x="197" y="26"/>
                      <a:pt x="173" y="26"/>
                    </a:cubicBezTo>
                    <a:lnTo>
                      <a:pt x="29" y="26"/>
                    </a:lnTo>
                    <a:lnTo>
                      <a:pt x="29" y="427"/>
                    </a:lnTo>
                    <a:lnTo>
                      <a:pt x="182" y="427"/>
                    </a:lnTo>
                    <a:cubicBezTo>
                      <a:pt x="241" y="427"/>
                      <a:pt x="286" y="408"/>
                      <a:pt x="317" y="371"/>
                    </a:cubicBezTo>
                    <a:cubicBezTo>
                      <a:pt x="348" y="334"/>
                      <a:pt x="364" y="285"/>
                      <a:pt x="364" y="223"/>
                    </a:cubicBezTo>
                    <a:lnTo>
                      <a:pt x="364" y="223"/>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 name="Freeform 12"/>
              <p:cNvSpPr>
                <a:spLocks/>
              </p:cNvSpPr>
              <p:nvPr/>
            </p:nvSpPr>
            <p:spPr bwMode="auto">
              <a:xfrm>
                <a:off x="6094413" y="3019425"/>
                <a:ext cx="169863" cy="460375"/>
              </a:xfrm>
              <a:custGeom>
                <a:avLst/>
                <a:gdLst>
                  <a:gd name="T0" fmla="*/ 0 w 338"/>
                  <a:gd name="T1" fmla="*/ 913 h 913"/>
                  <a:gd name="T2" fmla="*/ 0 w 338"/>
                  <a:gd name="T3" fmla="*/ 913 h 913"/>
                  <a:gd name="T4" fmla="*/ 0 w 338"/>
                  <a:gd name="T5" fmla="*/ 0 h 913"/>
                  <a:gd name="T6" fmla="*/ 329 w 338"/>
                  <a:gd name="T7" fmla="*/ 0 h 913"/>
                  <a:gd name="T8" fmla="*/ 329 w 338"/>
                  <a:gd name="T9" fmla="*/ 26 h 913"/>
                  <a:gd name="T10" fmla="*/ 29 w 338"/>
                  <a:gd name="T11" fmla="*/ 26 h 913"/>
                  <a:gd name="T12" fmla="*/ 29 w 338"/>
                  <a:gd name="T13" fmla="*/ 427 h 913"/>
                  <a:gd name="T14" fmla="*/ 311 w 338"/>
                  <a:gd name="T15" fmla="*/ 427 h 913"/>
                  <a:gd name="T16" fmla="*/ 311 w 338"/>
                  <a:gd name="T17" fmla="*/ 452 h 913"/>
                  <a:gd name="T18" fmla="*/ 29 w 338"/>
                  <a:gd name="T19" fmla="*/ 452 h 913"/>
                  <a:gd name="T20" fmla="*/ 29 w 338"/>
                  <a:gd name="T21" fmla="*/ 887 h 913"/>
                  <a:gd name="T22" fmla="*/ 338 w 338"/>
                  <a:gd name="T23" fmla="*/ 887 h 913"/>
                  <a:gd name="T24" fmla="*/ 338 w 338"/>
                  <a:gd name="T25" fmla="*/ 913 h 913"/>
                  <a:gd name="T26" fmla="*/ 0 w 338"/>
                  <a:gd name="T27" fmla="*/ 9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913">
                    <a:moveTo>
                      <a:pt x="0" y="913"/>
                    </a:moveTo>
                    <a:lnTo>
                      <a:pt x="0" y="913"/>
                    </a:lnTo>
                    <a:lnTo>
                      <a:pt x="0" y="0"/>
                    </a:lnTo>
                    <a:lnTo>
                      <a:pt x="329" y="0"/>
                    </a:lnTo>
                    <a:lnTo>
                      <a:pt x="329" y="26"/>
                    </a:lnTo>
                    <a:lnTo>
                      <a:pt x="29" y="26"/>
                    </a:lnTo>
                    <a:lnTo>
                      <a:pt x="29" y="427"/>
                    </a:lnTo>
                    <a:lnTo>
                      <a:pt x="311" y="427"/>
                    </a:lnTo>
                    <a:lnTo>
                      <a:pt x="311" y="452"/>
                    </a:lnTo>
                    <a:lnTo>
                      <a:pt x="29" y="452"/>
                    </a:lnTo>
                    <a:lnTo>
                      <a:pt x="29" y="887"/>
                    </a:lnTo>
                    <a:lnTo>
                      <a:pt x="338" y="887"/>
                    </a:lnTo>
                    <a:lnTo>
                      <a:pt x="338" y="913"/>
                    </a:lnTo>
                    <a:lnTo>
                      <a:pt x="0" y="913"/>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 name="Freeform 13"/>
              <p:cNvSpPr>
                <a:spLocks/>
              </p:cNvSpPr>
              <p:nvPr/>
            </p:nvSpPr>
            <p:spPr bwMode="auto">
              <a:xfrm>
                <a:off x="6416675" y="3019425"/>
                <a:ext cx="230188" cy="460375"/>
              </a:xfrm>
              <a:custGeom>
                <a:avLst/>
                <a:gdLst>
                  <a:gd name="T0" fmla="*/ 415 w 460"/>
                  <a:gd name="T1" fmla="*/ 913 h 913"/>
                  <a:gd name="T2" fmla="*/ 415 w 460"/>
                  <a:gd name="T3" fmla="*/ 913 h 913"/>
                  <a:gd name="T4" fmla="*/ 31 w 460"/>
                  <a:gd name="T5" fmla="*/ 34 h 913"/>
                  <a:gd name="T6" fmla="*/ 28 w 460"/>
                  <a:gd name="T7" fmla="*/ 34 h 913"/>
                  <a:gd name="T8" fmla="*/ 28 w 460"/>
                  <a:gd name="T9" fmla="*/ 913 h 913"/>
                  <a:gd name="T10" fmla="*/ 0 w 460"/>
                  <a:gd name="T11" fmla="*/ 913 h 913"/>
                  <a:gd name="T12" fmla="*/ 0 w 460"/>
                  <a:gd name="T13" fmla="*/ 0 h 913"/>
                  <a:gd name="T14" fmla="*/ 46 w 460"/>
                  <a:gd name="T15" fmla="*/ 0 h 913"/>
                  <a:gd name="T16" fmla="*/ 429 w 460"/>
                  <a:gd name="T17" fmla="*/ 878 h 913"/>
                  <a:gd name="T18" fmla="*/ 431 w 460"/>
                  <a:gd name="T19" fmla="*/ 878 h 913"/>
                  <a:gd name="T20" fmla="*/ 431 w 460"/>
                  <a:gd name="T21" fmla="*/ 0 h 913"/>
                  <a:gd name="T22" fmla="*/ 460 w 460"/>
                  <a:gd name="T23" fmla="*/ 0 h 913"/>
                  <a:gd name="T24" fmla="*/ 460 w 460"/>
                  <a:gd name="T25" fmla="*/ 913 h 913"/>
                  <a:gd name="T26" fmla="*/ 415 w 460"/>
                  <a:gd name="T27" fmla="*/ 9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0" h="913">
                    <a:moveTo>
                      <a:pt x="415" y="913"/>
                    </a:moveTo>
                    <a:lnTo>
                      <a:pt x="415" y="913"/>
                    </a:lnTo>
                    <a:lnTo>
                      <a:pt x="31" y="34"/>
                    </a:lnTo>
                    <a:lnTo>
                      <a:pt x="28" y="34"/>
                    </a:lnTo>
                    <a:lnTo>
                      <a:pt x="28" y="913"/>
                    </a:lnTo>
                    <a:lnTo>
                      <a:pt x="0" y="913"/>
                    </a:lnTo>
                    <a:lnTo>
                      <a:pt x="0" y="0"/>
                    </a:lnTo>
                    <a:lnTo>
                      <a:pt x="46" y="0"/>
                    </a:lnTo>
                    <a:lnTo>
                      <a:pt x="429" y="878"/>
                    </a:lnTo>
                    <a:lnTo>
                      <a:pt x="431" y="878"/>
                    </a:lnTo>
                    <a:lnTo>
                      <a:pt x="431" y="0"/>
                    </a:lnTo>
                    <a:lnTo>
                      <a:pt x="460" y="0"/>
                    </a:lnTo>
                    <a:lnTo>
                      <a:pt x="460" y="913"/>
                    </a:lnTo>
                    <a:lnTo>
                      <a:pt x="415" y="913"/>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 name="Freeform 14"/>
              <p:cNvSpPr>
                <a:spLocks/>
              </p:cNvSpPr>
              <p:nvPr/>
            </p:nvSpPr>
            <p:spPr bwMode="auto">
              <a:xfrm>
                <a:off x="6769100" y="3019425"/>
                <a:ext cx="196850" cy="460375"/>
              </a:xfrm>
              <a:custGeom>
                <a:avLst/>
                <a:gdLst>
                  <a:gd name="T0" fmla="*/ 209 w 390"/>
                  <a:gd name="T1" fmla="*/ 26 h 913"/>
                  <a:gd name="T2" fmla="*/ 209 w 390"/>
                  <a:gd name="T3" fmla="*/ 26 h 913"/>
                  <a:gd name="T4" fmla="*/ 209 w 390"/>
                  <a:gd name="T5" fmla="*/ 913 h 913"/>
                  <a:gd name="T6" fmla="*/ 181 w 390"/>
                  <a:gd name="T7" fmla="*/ 913 h 913"/>
                  <a:gd name="T8" fmla="*/ 181 w 390"/>
                  <a:gd name="T9" fmla="*/ 26 h 913"/>
                  <a:gd name="T10" fmla="*/ 0 w 390"/>
                  <a:gd name="T11" fmla="*/ 26 h 913"/>
                  <a:gd name="T12" fmla="*/ 0 w 390"/>
                  <a:gd name="T13" fmla="*/ 0 h 913"/>
                  <a:gd name="T14" fmla="*/ 390 w 390"/>
                  <a:gd name="T15" fmla="*/ 0 h 913"/>
                  <a:gd name="T16" fmla="*/ 390 w 390"/>
                  <a:gd name="T17" fmla="*/ 26 h 913"/>
                  <a:gd name="T18" fmla="*/ 209 w 390"/>
                  <a:gd name="T19" fmla="*/ 26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 h="913">
                    <a:moveTo>
                      <a:pt x="209" y="26"/>
                    </a:moveTo>
                    <a:lnTo>
                      <a:pt x="209" y="26"/>
                    </a:lnTo>
                    <a:lnTo>
                      <a:pt x="209" y="913"/>
                    </a:lnTo>
                    <a:lnTo>
                      <a:pt x="181" y="913"/>
                    </a:lnTo>
                    <a:lnTo>
                      <a:pt x="181" y="26"/>
                    </a:lnTo>
                    <a:lnTo>
                      <a:pt x="0" y="26"/>
                    </a:lnTo>
                    <a:lnTo>
                      <a:pt x="0" y="0"/>
                    </a:lnTo>
                    <a:lnTo>
                      <a:pt x="390" y="0"/>
                    </a:lnTo>
                    <a:lnTo>
                      <a:pt x="390" y="26"/>
                    </a:lnTo>
                    <a:lnTo>
                      <a:pt x="209" y="26"/>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81" name="Group 80"/>
            <p:cNvGrpSpPr/>
            <p:nvPr/>
          </p:nvGrpSpPr>
          <p:grpSpPr>
            <a:xfrm>
              <a:off x="3381375" y="3009900"/>
              <a:ext cx="5210176" cy="479425"/>
              <a:chOff x="3381375" y="3009900"/>
              <a:chExt cx="5210176" cy="479425"/>
            </a:xfrm>
          </p:grpSpPr>
          <p:sp>
            <p:nvSpPr>
              <p:cNvPr id="5" name="Freeform 5"/>
              <p:cNvSpPr>
                <a:spLocks/>
              </p:cNvSpPr>
              <p:nvPr/>
            </p:nvSpPr>
            <p:spPr bwMode="auto">
              <a:xfrm>
                <a:off x="3381375" y="3019425"/>
                <a:ext cx="195263" cy="460375"/>
              </a:xfrm>
              <a:custGeom>
                <a:avLst/>
                <a:gdLst>
                  <a:gd name="T0" fmla="*/ 209 w 389"/>
                  <a:gd name="T1" fmla="*/ 26 h 913"/>
                  <a:gd name="T2" fmla="*/ 209 w 389"/>
                  <a:gd name="T3" fmla="*/ 26 h 913"/>
                  <a:gd name="T4" fmla="*/ 209 w 389"/>
                  <a:gd name="T5" fmla="*/ 913 h 913"/>
                  <a:gd name="T6" fmla="*/ 180 w 389"/>
                  <a:gd name="T7" fmla="*/ 913 h 913"/>
                  <a:gd name="T8" fmla="*/ 180 w 389"/>
                  <a:gd name="T9" fmla="*/ 26 h 913"/>
                  <a:gd name="T10" fmla="*/ 0 w 389"/>
                  <a:gd name="T11" fmla="*/ 26 h 913"/>
                  <a:gd name="T12" fmla="*/ 0 w 389"/>
                  <a:gd name="T13" fmla="*/ 0 h 913"/>
                  <a:gd name="T14" fmla="*/ 389 w 389"/>
                  <a:gd name="T15" fmla="*/ 0 h 913"/>
                  <a:gd name="T16" fmla="*/ 389 w 389"/>
                  <a:gd name="T17" fmla="*/ 26 h 913"/>
                  <a:gd name="T18" fmla="*/ 209 w 389"/>
                  <a:gd name="T19" fmla="*/ 26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9" h="913">
                    <a:moveTo>
                      <a:pt x="209" y="26"/>
                    </a:moveTo>
                    <a:lnTo>
                      <a:pt x="209" y="26"/>
                    </a:lnTo>
                    <a:lnTo>
                      <a:pt x="209" y="913"/>
                    </a:lnTo>
                    <a:lnTo>
                      <a:pt x="180" y="913"/>
                    </a:lnTo>
                    <a:lnTo>
                      <a:pt x="180" y="26"/>
                    </a:lnTo>
                    <a:lnTo>
                      <a:pt x="0" y="26"/>
                    </a:lnTo>
                    <a:lnTo>
                      <a:pt x="0" y="0"/>
                    </a:lnTo>
                    <a:lnTo>
                      <a:pt x="389" y="0"/>
                    </a:lnTo>
                    <a:lnTo>
                      <a:pt x="389" y="26"/>
                    </a:lnTo>
                    <a:lnTo>
                      <a:pt x="209" y="26"/>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 name="Freeform 6"/>
              <p:cNvSpPr>
                <a:spLocks/>
              </p:cNvSpPr>
              <p:nvPr/>
            </p:nvSpPr>
            <p:spPr bwMode="auto">
              <a:xfrm>
                <a:off x="3698875" y="3019425"/>
                <a:ext cx="241300" cy="460375"/>
              </a:xfrm>
              <a:custGeom>
                <a:avLst/>
                <a:gdLst>
                  <a:gd name="T0" fmla="*/ 451 w 479"/>
                  <a:gd name="T1" fmla="*/ 913 h 913"/>
                  <a:gd name="T2" fmla="*/ 451 w 479"/>
                  <a:gd name="T3" fmla="*/ 913 h 913"/>
                  <a:gd name="T4" fmla="*/ 451 w 479"/>
                  <a:gd name="T5" fmla="*/ 452 h 913"/>
                  <a:gd name="T6" fmla="*/ 28 w 479"/>
                  <a:gd name="T7" fmla="*/ 452 h 913"/>
                  <a:gd name="T8" fmla="*/ 28 w 479"/>
                  <a:gd name="T9" fmla="*/ 913 h 913"/>
                  <a:gd name="T10" fmla="*/ 0 w 479"/>
                  <a:gd name="T11" fmla="*/ 913 h 913"/>
                  <a:gd name="T12" fmla="*/ 0 w 479"/>
                  <a:gd name="T13" fmla="*/ 0 h 913"/>
                  <a:gd name="T14" fmla="*/ 28 w 479"/>
                  <a:gd name="T15" fmla="*/ 0 h 913"/>
                  <a:gd name="T16" fmla="*/ 28 w 479"/>
                  <a:gd name="T17" fmla="*/ 428 h 913"/>
                  <a:gd name="T18" fmla="*/ 451 w 479"/>
                  <a:gd name="T19" fmla="*/ 428 h 913"/>
                  <a:gd name="T20" fmla="*/ 451 w 479"/>
                  <a:gd name="T21" fmla="*/ 0 h 913"/>
                  <a:gd name="T22" fmla="*/ 479 w 479"/>
                  <a:gd name="T23" fmla="*/ 0 h 913"/>
                  <a:gd name="T24" fmla="*/ 479 w 479"/>
                  <a:gd name="T25" fmla="*/ 913 h 913"/>
                  <a:gd name="T26" fmla="*/ 451 w 479"/>
                  <a:gd name="T27" fmla="*/ 9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9" h="913">
                    <a:moveTo>
                      <a:pt x="451" y="913"/>
                    </a:moveTo>
                    <a:lnTo>
                      <a:pt x="451" y="913"/>
                    </a:lnTo>
                    <a:lnTo>
                      <a:pt x="451" y="452"/>
                    </a:lnTo>
                    <a:lnTo>
                      <a:pt x="28" y="452"/>
                    </a:lnTo>
                    <a:lnTo>
                      <a:pt x="28" y="913"/>
                    </a:lnTo>
                    <a:lnTo>
                      <a:pt x="0" y="913"/>
                    </a:lnTo>
                    <a:lnTo>
                      <a:pt x="0" y="0"/>
                    </a:lnTo>
                    <a:lnTo>
                      <a:pt x="28" y="0"/>
                    </a:lnTo>
                    <a:lnTo>
                      <a:pt x="28" y="428"/>
                    </a:lnTo>
                    <a:lnTo>
                      <a:pt x="451" y="428"/>
                    </a:lnTo>
                    <a:lnTo>
                      <a:pt x="451" y="0"/>
                    </a:lnTo>
                    <a:lnTo>
                      <a:pt x="479" y="0"/>
                    </a:lnTo>
                    <a:lnTo>
                      <a:pt x="479" y="913"/>
                    </a:lnTo>
                    <a:lnTo>
                      <a:pt x="451" y="913"/>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 name="Freeform 7"/>
              <p:cNvSpPr>
                <a:spLocks/>
              </p:cNvSpPr>
              <p:nvPr/>
            </p:nvSpPr>
            <p:spPr bwMode="auto">
              <a:xfrm>
                <a:off x="4119563" y="3019425"/>
                <a:ext cx="169863" cy="460375"/>
              </a:xfrm>
              <a:custGeom>
                <a:avLst/>
                <a:gdLst>
                  <a:gd name="T0" fmla="*/ 0 w 337"/>
                  <a:gd name="T1" fmla="*/ 913 h 913"/>
                  <a:gd name="T2" fmla="*/ 0 w 337"/>
                  <a:gd name="T3" fmla="*/ 913 h 913"/>
                  <a:gd name="T4" fmla="*/ 0 w 337"/>
                  <a:gd name="T5" fmla="*/ 0 h 913"/>
                  <a:gd name="T6" fmla="*/ 328 w 337"/>
                  <a:gd name="T7" fmla="*/ 0 h 913"/>
                  <a:gd name="T8" fmla="*/ 328 w 337"/>
                  <a:gd name="T9" fmla="*/ 26 h 913"/>
                  <a:gd name="T10" fmla="*/ 28 w 337"/>
                  <a:gd name="T11" fmla="*/ 26 h 913"/>
                  <a:gd name="T12" fmla="*/ 28 w 337"/>
                  <a:gd name="T13" fmla="*/ 427 h 913"/>
                  <a:gd name="T14" fmla="*/ 310 w 337"/>
                  <a:gd name="T15" fmla="*/ 427 h 913"/>
                  <a:gd name="T16" fmla="*/ 310 w 337"/>
                  <a:gd name="T17" fmla="*/ 452 h 913"/>
                  <a:gd name="T18" fmla="*/ 28 w 337"/>
                  <a:gd name="T19" fmla="*/ 452 h 913"/>
                  <a:gd name="T20" fmla="*/ 28 w 337"/>
                  <a:gd name="T21" fmla="*/ 887 h 913"/>
                  <a:gd name="T22" fmla="*/ 337 w 337"/>
                  <a:gd name="T23" fmla="*/ 887 h 913"/>
                  <a:gd name="T24" fmla="*/ 337 w 337"/>
                  <a:gd name="T25" fmla="*/ 913 h 913"/>
                  <a:gd name="T26" fmla="*/ 0 w 337"/>
                  <a:gd name="T27" fmla="*/ 9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913">
                    <a:moveTo>
                      <a:pt x="0" y="913"/>
                    </a:moveTo>
                    <a:lnTo>
                      <a:pt x="0" y="913"/>
                    </a:lnTo>
                    <a:lnTo>
                      <a:pt x="0" y="0"/>
                    </a:lnTo>
                    <a:lnTo>
                      <a:pt x="328" y="0"/>
                    </a:lnTo>
                    <a:lnTo>
                      <a:pt x="328" y="26"/>
                    </a:lnTo>
                    <a:lnTo>
                      <a:pt x="28" y="26"/>
                    </a:lnTo>
                    <a:lnTo>
                      <a:pt x="28" y="427"/>
                    </a:lnTo>
                    <a:lnTo>
                      <a:pt x="310" y="427"/>
                    </a:lnTo>
                    <a:lnTo>
                      <a:pt x="310" y="452"/>
                    </a:lnTo>
                    <a:lnTo>
                      <a:pt x="28" y="452"/>
                    </a:lnTo>
                    <a:lnTo>
                      <a:pt x="28" y="887"/>
                    </a:lnTo>
                    <a:lnTo>
                      <a:pt x="337" y="887"/>
                    </a:lnTo>
                    <a:lnTo>
                      <a:pt x="337" y="913"/>
                    </a:lnTo>
                    <a:lnTo>
                      <a:pt x="0" y="913"/>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 name="Freeform 15"/>
              <p:cNvSpPr>
                <a:spLocks/>
              </p:cNvSpPr>
              <p:nvPr/>
            </p:nvSpPr>
            <p:spPr bwMode="auto">
              <a:xfrm>
                <a:off x="7231063" y="3009900"/>
                <a:ext cx="201613" cy="479425"/>
              </a:xfrm>
              <a:custGeom>
                <a:avLst/>
                <a:gdLst>
                  <a:gd name="T0" fmla="*/ 402 w 402"/>
                  <a:gd name="T1" fmla="*/ 720 h 954"/>
                  <a:gd name="T2" fmla="*/ 402 w 402"/>
                  <a:gd name="T3" fmla="*/ 720 h 954"/>
                  <a:gd name="T4" fmla="*/ 386 w 402"/>
                  <a:gd name="T5" fmla="*/ 820 h 954"/>
                  <a:gd name="T6" fmla="*/ 342 w 402"/>
                  <a:gd name="T7" fmla="*/ 894 h 954"/>
                  <a:gd name="T8" fmla="*/ 277 w 402"/>
                  <a:gd name="T9" fmla="*/ 939 h 954"/>
                  <a:gd name="T10" fmla="*/ 200 w 402"/>
                  <a:gd name="T11" fmla="*/ 954 h 954"/>
                  <a:gd name="T12" fmla="*/ 83 w 402"/>
                  <a:gd name="T13" fmla="*/ 925 h 954"/>
                  <a:gd name="T14" fmla="*/ 0 w 402"/>
                  <a:gd name="T15" fmla="*/ 842 h 954"/>
                  <a:gd name="T16" fmla="*/ 24 w 402"/>
                  <a:gd name="T17" fmla="*/ 825 h 954"/>
                  <a:gd name="T18" fmla="*/ 102 w 402"/>
                  <a:gd name="T19" fmla="*/ 903 h 954"/>
                  <a:gd name="T20" fmla="*/ 199 w 402"/>
                  <a:gd name="T21" fmla="*/ 928 h 954"/>
                  <a:gd name="T22" fmla="*/ 265 w 402"/>
                  <a:gd name="T23" fmla="*/ 914 h 954"/>
                  <a:gd name="T24" fmla="*/ 321 w 402"/>
                  <a:gd name="T25" fmla="*/ 874 h 954"/>
                  <a:gd name="T26" fmla="*/ 359 w 402"/>
                  <a:gd name="T27" fmla="*/ 808 h 954"/>
                  <a:gd name="T28" fmla="*/ 374 w 402"/>
                  <a:gd name="T29" fmla="*/ 718 h 954"/>
                  <a:gd name="T30" fmla="*/ 359 w 402"/>
                  <a:gd name="T31" fmla="*/ 636 h 954"/>
                  <a:gd name="T32" fmla="*/ 318 w 402"/>
                  <a:gd name="T33" fmla="*/ 572 h 954"/>
                  <a:gd name="T34" fmla="*/ 262 w 402"/>
                  <a:gd name="T35" fmla="*/ 524 h 954"/>
                  <a:gd name="T36" fmla="*/ 200 w 402"/>
                  <a:gd name="T37" fmla="*/ 488 h 954"/>
                  <a:gd name="T38" fmla="*/ 130 w 402"/>
                  <a:gd name="T39" fmla="*/ 447 h 954"/>
                  <a:gd name="T40" fmla="*/ 70 w 402"/>
                  <a:gd name="T41" fmla="*/ 394 h 954"/>
                  <a:gd name="T42" fmla="*/ 28 w 402"/>
                  <a:gd name="T43" fmla="*/ 324 h 954"/>
                  <a:gd name="T44" fmla="*/ 12 w 402"/>
                  <a:gd name="T45" fmla="*/ 231 h 954"/>
                  <a:gd name="T46" fmla="*/ 29 w 402"/>
                  <a:gd name="T47" fmla="*/ 131 h 954"/>
                  <a:gd name="T48" fmla="*/ 74 w 402"/>
                  <a:gd name="T49" fmla="*/ 59 h 954"/>
                  <a:gd name="T50" fmla="*/ 140 w 402"/>
                  <a:gd name="T51" fmla="*/ 15 h 954"/>
                  <a:gd name="T52" fmla="*/ 218 w 402"/>
                  <a:gd name="T53" fmla="*/ 0 h 954"/>
                  <a:gd name="T54" fmla="*/ 315 w 402"/>
                  <a:gd name="T55" fmla="*/ 22 h 954"/>
                  <a:gd name="T56" fmla="*/ 388 w 402"/>
                  <a:gd name="T57" fmla="*/ 93 h 954"/>
                  <a:gd name="T58" fmla="*/ 368 w 402"/>
                  <a:gd name="T59" fmla="*/ 110 h 954"/>
                  <a:gd name="T60" fmla="*/ 301 w 402"/>
                  <a:gd name="T61" fmla="*/ 44 h 954"/>
                  <a:gd name="T62" fmla="*/ 217 w 402"/>
                  <a:gd name="T63" fmla="*/ 26 h 954"/>
                  <a:gd name="T64" fmla="*/ 153 w 402"/>
                  <a:gd name="T65" fmla="*/ 38 h 954"/>
                  <a:gd name="T66" fmla="*/ 96 w 402"/>
                  <a:gd name="T67" fmla="*/ 76 h 954"/>
                  <a:gd name="T68" fmla="*/ 56 w 402"/>
                  <a:gd name="T69" fmla="*/ 140 h 954"/>
                  <a:gd name="T70" fmla="*/ 40 w 402"/>
                  <a:gd name="T71" fmla="*/ 234 h 954"/>
                  <a:gd name="T72" fmla="*/ 54 w 402"/>
                  <a:gd name="T73" fmla="*/ 317 h 954"/>
                  <a:gd name="T74" fmla="*/ 92 w 402"/>
                  <a:gd name="T75" fmla="*/ 378 h 954"/>
                  <a:gd name="T76" fmla="*/ 144 w 402"/>
                  <a:gd name="T77" fmla="*/ 423 h 954"/>
                  <a:gd name="T78" fmla="*/ 201 w 402"/>
                  <a:gd name="T79" fmla="*/ 457 h 954"/>
                  <a:gd name="T80" fmla="*/ 277 w 402"/>
                  <a:gd name="T81" fmla="*/ 501 h 954"/>
                  <a:gd name="T82" fmla="*/ 341 w 402"/>
                  <a:gd name="T83" fmla="*/ 556 h 954"/>
                  <a:gd name="T84" fmla="*/ 386 w 402"/>
                  <a:gd name="T85" fmla="*/ 627 h 954"/>
                  <a:gd name="T86" fmla="*/ 402 w 402"/>
                  <a:gd name="T87" fmla="*/ 720 h 954"/>
                  <a:gd name="T88" fmla="*/ 402 w 402"/>
                  <a:gd name="T89" fmla="*/ 72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2" h="954">
                    <a:moveTo>
                      <a:pt x="402" y="720"/>
                    </a:moveTo>
                    <a:lnTo>
                      <a:pt x="402" y="720"/>
                    </a:lnTo>
                    <a:cubicBezTo>
                      <a:pt x="402" y="757"/>
                      <a:pt x="397" y="791"/>
                      <a:pt x="386" y="820"/>
                    </a:cubicBezTo>
                    <a:cubicBezTo>
                      <a:pt x="376" y="849"/>
                      <a:pt x="361" y="874"/>
                      <a:pt x="342" y="894"/>
                    </a:cubicBezTo>
                    <a:cubicBezTo>
                      <a:pt x="323" y="913"/>
                      <a:pt x="301" y="928"/>
                      <a:pt x="277" y="939"/>
                    </a:cubicBezTo>
                    <a:cubicBezTo>
                      <a:pt x="252" y="949"/>
                      <a:pt x="227" y="954"/>
                      <a:pt x="200" y="954"/>
                    </a:cubicBezTo>
                    <a:cubicBezTo>
                      <a:pt x="156" y="954"/>
                      <a:pt x="117" y="945"/>
                      <a:pt x="83" y="925"/>
                    </a:cubicBezTo>
                    <a:cubicBezTo>
                      <a:pt x="50" y="906"/>
                      <a:pt x="22" y="878"/>
                      <a:pt x="0" y="842"/>
                    </a:cubicBezTo>
                    <a:lnTo>
                      <a:pt x="24" y="825"/>
                    </a:lnTo>
                    <a:cubicBezTo>
                      <a:pt x="44" y="860"/>
                      <a:pt x="70" y="885"/>
                      <a:pt x="102" y="903"/>
                    </a:cubicBezTo>
                    <a:cubicBezTo>
                      <a:pt x="134" y="920"/>
                      <a:pt x="166" y="928"/>
                      <a:pt x="199" y="928"/>
                    </a:cubicBezTo>
                    <a:cubicBezTo>
                      <a:pt x="222" y="928"/>
                      <a:pt x="244" y="924"/>
                      <a:pt x="265" y="914"/>
                    </a:cubicBezTo>
                    <a:cubicBezTo>
                      <a:pt x="286" y="905"/>
                      <a:pt x="305" y="891"/>
                      <a:pt x="321" y="874"/>
                    </a:cubicBezTo>
                    <a:cubicBezTo>
                      <a:pt x="337" y="856"/>
                      <a:pt x="349" y="834"/>
                      <a:pt x="359" y="808"/>
                    </a:cubicBezTo>
                    <a:cubicBezTo>
                      <a:pt x="369" y="782"/>
                      <a:pt x="374" y="752"/>
                      <a:pt x="374" y="718"/>
                    </a:cubicBezTo>
                    <a:cubicBezTo>
                      <a:pt x="374" y="687"/>
                      <a:pt x="369" y="660"/>
                      <a:pt x="359" y="636"/>
                    </a:cubicBezTo>
                    <a:cubicBezTo>
                      <a:pt x="348" y="612"/>
                      <a:pt x="335" y="591"/>
                      <a:pt x="318" y="572"/>
                    </a:cubicBezTo>
                    <a:cubicBezTo>
                      <a:pt x="301" y="554"/>
                      <a:pt x="283" y="537"/>
                      <a:pt x="262" y="524"/>
                    </a:cubicBezTo>
                    <a:cubicBezTo>
                      <a:pt x="241" y="510"/>
                      <a:pt x="221" y="498"/>
                      <a:pt x="200" y="488"/>
                    </a:cubicBezTo>
                    <a:cubicBezTo>
                      <a:pt x="176" y="476"/>
                      <a:pt x="153" y="462"/>
                      <a:pt x="130" y="447"/>
                    </a:cubicBezTo>
                    <a:cubicBezTo>
                      <a:pt x="107" y="432"/>
                      <a:pt x="87" y="414"/>
                      <a:pt x="70" y="394"/>
                    </a:cubicBezTo>
                    <a:cubicBezTo>
                      <a:pt x="53" y="374"/>
                      <a:pt x="39" y="351"/>
                      <a:pt x="28" y="324"/>
                    </a:cubicBezTo>
                    <a:cubicBezTo>
                      <a:pt x="17" y="297"/>
                      <a:pt x="12" y="266"/>
                      <a:pt x="12" y="231"/>
                    </a:cubicBezTo>
                    <a:cubicBezTo>
                      <a:pt x="12" y="193"/>
                      <a:pt x="17" y="160"/>
                      <a:pt x="29" y="131"/>
                    </a:cubicBezTo>
                    <a:cubicBezTo>
                      <a:pt x="40" y="102"/>
                      <a:pt x="55" y="78"/>
                      <a:pt x="74" y="59"/>
                    </a:cubicBezTo>
                    <a:cubicBezTo>
                      <a:pt x="93" y="40"/>
                      <a:pt x="115" y="25"/>
                      <a:pt x="140" y="15"/>
                    </a:cubicBezTo>
                    <a:cubicBezTo>
                      <a:pt x="164" y="5"/>
                      <a:pt x="191" y="0"/>
                      <a:pt x="218" y="0"/>
                    </a:cubicBezTo>
                    <a:cubicBezTo>
                      <a:pt x="253" y="0"/>
                      <a:pt x="286" y="7"/>
                      <a:pt x="315" y="22"/>
                    </a:cubicBezTo>
                    <a:cubicBezTo>
                      <a:pt x="345" y="36"/>
                      <a:pt x="369" y="60"/>
                      <a:pt x="388" y="93"/>
                    </a:cubicBezTo>
                    <a:lnTo>
                      <a:pt x="368" y="110"/>
                    </a:lnTo>
                    <a:cubicBezTo>
                      <a:pt x="349" y="78"/>
                      <a:pt x="327" y="56"/>
                      <a:pt x="301" y="44"/>
                    </a:cubicBezTo>
                    <a:cubicBezTo>
                      <a:pt x="276" y="32"/>
                      <a:pt x="248" y="26"/>
                      <a:pt x="217" y="26"/>
                    </a:cubicBezTo>
                    <a:cubicBezTo>
                      <a:pt x="195" y="26"/>
                      <a:pt x="174" y="30"/>
                      <a:pt x="153" y="38"/>
                    </a:cubicBezTo>
                    <a:cubicBezTo>
                      <a:pt x="132" y="47"/>
                      <a:pt x="113" y="59"/>
                      <a:pt x="96" y="76"/>
                    </a:cubicBezTo>
                    <a:cubicBezTo>
                      <a:pt x="80" y="93"/>
                      <a:pt x="66" y="114"/>
                      <a:pt x="56" y="140"/>
                    </a:cubicBezTo>
                    <a:cubicBezTo>
                      <a:pt x="45" y="166"/>
                      <a:pt x="40" y="198"/>
                      <a:pt x="40" y="234"/>
                    </a:cubicBezTo>
                    <a:cubicBezTo>
                      <a:pt x="40" y="265"/>
                      <a:pt x="45" y="293"/>
                      <a:pt x="54" y="317"/>
                    </a:cubicBezTo>
                    <a:cubicBezTo>
                      <a:pt x="64" y="340"/>
                      <a:pt x="76" y="361"/>
                      <a:pt x="92" y="378"/>
                    </a:cubicBezTo>
                    <a:cubicBezTo>
                      <a:pt x="107" y="395"/>
                      <a:pt x="125" y="410"/>
                      <a:pt x="144" y="423"/>
                    </a:cubicBezTo>
                    <a:cubicBezTo>
                      <a:pt x="163" y="436"/>
                      <a:pt x="182" y="447"/>
                      <a:pt x="201" y="457"/>
                    </a:cubicBezTo>
                    <a:cubicBezTo>
                      <a:pt x="228" y="470"/>
                      <a:pt x="253" y="485"/>
                      <a:pt x="277" y="501"/>
                    </a:cubicBezTo>
                    <a:cubicBezTo>
                      <a:pt x="302" y="517"/>
                      <a:pt x="323" y="535"/>
                      <a:pt x="341" y="556"/>
                    </a:cubicBezTo>
                    <a:cubicBezTo>
                      <a:pt x="360" y="577"/>
                      <a:pt x="375" y="600"/>
                      <a:pt x="386" y="627"/>
                    </a:cubicBezTo>
                    <a:cubicBezTo>
                      <a:pt x="397" y="653"/>
                      <a:pt x="402" y="684"/>
                      <a:pt x="402" y="720"/>
                    </a:cubicBezTo>
                    <a:lnTo>
                      <a:pt x="402" y="720"/>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 name="Freeform 16"/>
              <p:cNvSpPr>
                <a:spLocks/>
              </p:cNvSpPr>
              <p:nvPr/>
            </p:nvSpPr>
            <p:spPr bwMode="auto">
              <a:xfrm>
                <a:off x="7527925" y="3019425"/>
                <a:ext cx="196850" cy="460375"/>
              </a:xfrm>
              <a:custGeom>
                <a:avLst/>
                <a:gdLst>
                  <a:gd name="T0" fmla="*/ 209 w 390"/>
                  <a:gd name="T1" fmla="*/ 26 h 913"/>
                  <a:gd name="T2" fmla="*/ 209 w 390"/>
                  <a:gd name="T3" fmla="*/ 26 h 913"/>
                  <a:gd name="T4" fmla="*/ 209 w 390"/>
                  <a:gd name="T5" fmla="*/ 913 h 913"/>
                  <a:gd name="T6" fmla="*/ 181 w 390"/>
                  <a:gd name="T7" fmla="*/ 913 h 913"/>
                  <a:gd name="T8" fmla="*/ 181 w 390"/>
                  <a:gd name="T9" fmla="*/ 26 h 913"/>
                  <a:gd name="T10" fmla="*/ 0 w 390"/>
                  <a:gd name="T11" fmla="*/ 26 h 913"/>
                  <a:gd name="T12" fmla="*/ 0 w 390"/>
                  <a:gd name="T13" fmla="*/ 0 h 913"/>
                  <a:gd name="T14" fmla="*/ 390 w 390"/>
                  <a:gd name="T15" fmla="*/ 0 h 913"/>
                  <a:gd name="T16" fmla="*/ 390 w 390"/>
                  <a:gd name="T17" fmla="*/ 26 h 913"/>
                  <a:gd name="T18" fmla="*/ 209 w 390"/>
                  <a:gd name="T19" fmla="*/ 26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 h="913">
                    <a:moveTo>
                      <a:pt x="209" y="26"/>
                    </a:moveTo>
                    <a:lnTo>
                      <a:pt x="209" y="26"/>
                    </a:lnTo>
                    <a:lnTo>
                      <a:pt x="209" y="913"/>
                    </a:lnTo>
                    <a:lnTo>
                      <a:pt x="181" y="913"/>
                    </a:lnTo>
                    <a:lnTo>
                      <a:pt x="181" y="26"/>
                    </a:lnTo>
                    <a:lnTo>
                      <a:pt x="0" y="26"/>
                    </a:lnTo>
                    <a:lnTo>
                      <a:pt x="0" y="0"/>
                    </a:lnTo>
                    <a:lnTo>
                      <a:pt x="390" y="0"/>
                    </a:lnTo>
                    <a:lnTo>
                      <a:pt x="390" y="26"/>
                    </a:lnTo>
                    <a:lnTo>
                      <a:pt x="209" y="26"/>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 name="Freeform 17"/>
              <p:cNvSpPr>
                <a:spLocks noEditPoints="1"/>
              </p:cNvSpPr>
              <p:nvPr/>
            </p:nvSpPr>
            <p:spPr bwMode="auto">
              <a:xfrm>
                <a:off x="7785100" y="3019425"/>
                <a:ext cx="257175" cy="460375"/>
              </a:xfrm>
              <a:custGeom>
                <a:avLst/>
                <a:gdLst>
                  <a:gd name="T0" fmla="*/ 419 w 513"/>
                  <a:gd name="T1" fmla="*/ 652 h 913"/>
                  <a:gd name="T2" fmla="*/ 419 w 513"/>
                  <a:gd name="T3" fmla="*/ 652 h 913"/>
                  <a:gd name="T4" fmla="*/ 98 w 513"/>
                  <a:gd name="T5" fmla="*/ 652 h 913"/>
                  <a:gd name="T6" fmla="*/ 28 w 513"/>
                  <a:gd name="T7" fmla="*/ 913 h 913"/>
                  <a:gd name="T8" fmla="*/ 0 w 513"/>
                  <a:gd name="T9" fmla="*/ 913 h 913"/>
                  <a:gd name="T10" fmla="*/ 236 w 513"/>
                  <a:gd name="T11" fmla="*/ 0 h 913"/>
                  <a:gd name="T12" fmla="*/ 285 w 513"/>
                  <a:gd name="T13" fmla="*/ 0 h 913"/>
                  <a:gd name="T14" fmla="*/ 513 w 513"/>
                  <a:gd name="T15" fmla="*/ 913 h 913"/>
                  <a:gd name="T16" fmla="*/ 484 w 513"/>
                  <a:gd name="T17" fmla="*/ 913 h 913"/>
                  <a:gd name="T18" fmla="*/ 419 w 513"/>
                  <a:gd name="T19" fmla="*/ 652 h 913"/>
                  <a:gd name="T20" fmla="*/ 104 w 513"/>
                  <a:gd name="T21" fmla="*/ 626 h 913"/>
                  <a:gd name="T22" fmla="*/ 104 w 513"/>
                  <a:gd name="T23" fmla="*/ 626 h 913"/>
                  <a:gd name="T24" fmla="*/ 412 w 513"/>
                  <a:gd name="T25" fmla="*/ 626 h 913"/>
                  <a:gd name="T26" fmla="*/ 263 w 513"/>
                  <a:gd name="T27" fmla="*/ 19 h 913"/>
                  <a:gd name="T28" fmla="*/ 258 w 513"/>
                  <a:gd name="T29" fmla="*/ 19 h 913"/>
                  <a:gd name="T30" fmla="*/ 104 w 513"/>
                  <a:gd name="T31" fmla="*/ 626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3" h="913">
                    <a:moveTo>
                      <a:pt x="419" y="652"/>
                    </a:moveTo>
                    <a:lnTo>
                      <a:pt x="419" y="652"/>
                    </a:lnTo>
                    <a:lnTo>
                      <a:pt x="98" y="652"/>
                    </a:lnTo>
                    <a:lnTo>
                      <a:pt x="28" y="913"/>
                    </a:lnTo>
                    <a:lnTo>
                      <a:pt x="0" y="913"/>
                    </a:lnTo>
                    <a:lnTo>
                      <a:pt x="236" y="0"/>
                    </a:lnTo>
                    <a:lnTo>
                      <a:pt x="285" y="0"/>
                    </a:lnTo>
                    <a:lnTo>
                      <a:pt x="513" y="913"/>
                    </a:lnTo>
                    <a:lnTo>
                      <a:pt x="484" y="913"/>
                    </a:lnTo>
                    <a:lnTo>
                      <a:pt x="419" y="652"/>
                    </a:lnTo>
                    <a:close/>
                    <a:moveTo>
                      <a:pt x="104" y="626"/>
                    </a:moveTo>
                    <a:lnTo>
                      <a:pt x="104" y="626"/>
                    </a:lnTo>
                    <a:lnTo>
                      <a:pt x="412" y="626"/>
                    </a:lnTo>
                    <a:lnTo>
                      <a:pt x="263" y="19"/>
                    </a:lnTo>
                    <a:lnTo>
                      <a:pt x="258" y="19"/>
                    </a:lnTo>
                    <a:lnTo>
                      <a:pt x="104" y="626"/>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 name="Freeform 18"/>
              <p:cNvSpPr>
                <a:spLocks/>
              </p:cNvSpPr>
              <p:nvPr/>
            </p:nvSpPr>
            <p:spPr bwMode="auto">
              <a:xfrm>
                <a:off x="8104188" y="3019425"/>
                <a:ext cx="195263" cy="460375"/>
              </a:xfrm>
              <a:custGeom>
                <a:avLst/>
                <a:gdLst>
                  <a:gd name="T0" fmla="*/ 209 w 389"/>
                  <a:gd name="T1" fmla="*/ 26 h 913"/>
                  <a:gd name="T2" fmla="*/ 209 w 389"/>
                  <a:gd name="T3" fmla="*/ 26 h 913"/>
                  <a:gd name="T4" fmla="*/ 209 w 389"/>
                  <a:gd name="T5" fmla="*/ 913 h 913"/>
                  <a:gd name="T6" fmla="*/ 181 w 389"/>
                  <a:gd name="T7" fmla="*/ 913 h 913"/>
                  <a:gd name="T8" fmla="*/ 181 w 389"/>
                  <a:gd name="T9" fmla="*/ 26 h 913"/>
                  <a:gd name="T10" fmla="*/ 0 w 389"/>
                  <a:gd name="T11" fmla="*/ 26 h 913"/>
                  <a:gd name="T12" fmla="*/ 0 w 389"/>
                  <a:gd name="T13" fmla="*/ 0 h 913"/>
                  <a:gd name="T14" fmla="*/ 389 w 389"/>
                  <a:gd name="T15" fmla="*/ 0 h 913"/>
                  <a:gd name="T16" fmla="*/ 389 w 389"/>
                  <a:gd name="T17" fmla="*/ 26 h 913"/>
                  <a:gd name="T18" fmla="*/ 209 w 389"/>
                  <a:gd name="T19" fmla="*/ 26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9" h="913">
                    <a:moveTo>
                      <a:pt x="209" y="26"/>
                    </a:moveTo>
                    <a:lnTo>
                      <a:pt x="209" y="26"/>
                    </a:lnTo>
                    <a:lnTo>
                      <a:pt x="209" y="913"/>
                    </a:lnTo>
                    <a:lnTo>
                      <a:pt x="181" y="913"/>
                    </a:lnTo>
                    <a:lnTo>
                      <a:pt x="181" y="26"/>
                    </a:lnTo>
                    <a:lnTo>
                      <a:pt x="0" y="26"/>
                    </a:lnTo>
                    <a:lnTo>
                      <a:pt x="0" y="0"/>
                    </a:lnTo>
                    <a:lnTo>
                      <a:pt x="389" y="0"/>
                    </a:lnTo>
                    <a:lnTo>
                      <a:pt x="389" y="26"/>
                    </a:lnTo>
                    <a:lnTo>
                      <a:pt x="209" y="26"/>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19"/>
              <p:cNvSpPr>
                <a:spLocks/>
              </p:cNvSpPr>
              <p:nvPr/>
            </p:nvSpPr>
            <p:spPr bwMode="auto">
              <a:xfrm>
                <a:off x="8421688" y="3019425"/>
                <a:ext cx="169863" cy="460375"/>
              </a:xfrm>
              <a:custGeom>
                <a:avLst/>
                <a:gdLst>
                  <a:gd name="T0" fmla="*/ 0 w 338"/>
                  <a:gd name="T1" fmla="*/ 913 h 913"/>
                  <a:gd name="T2" fmla="*/ 0 w 338"/>
                  <a:gd name="T3" fmla="*/ 913 h 913"/>
                  <a:gd name="T4" fmla="*/ 0 w 338"/>
                  <a:gd name="T5" fmla="*/ 0 h 913"/>
                  <a:gd name="T6" fmla="*/ 329 w 338"/>
                  <a:gd name="T7" fmla="*/ 0 h 913"/>
                  <a:gd name="T8" fmla="*/ 329 w 338"/>
                  <a:gd name="T9" fmla="*/ 26 h 913"/>
                  <a:gd name="T10" fmla="*/ 28 w 338"/>
                  <a:gd name="T11" fmla="*/ 26 h 913"/>
                  <a:gd name="T12" fmla="*/ 28 w 338"/>
                  <a:gd name="T13" fmla="*/ 427 h 913"/>
                  <a:gd name="T14" fmla="*/ 311 w 338"/>
                  <a:gd name="T15" fmla="*/ 427 h 913"/>
                  <a:gd name="T16" fmla="*/ 311 w 338"/>
                  <a:gd name="T17" fmla="*/ 452 h 913"/>
                  <a:gd name="T18" fmla="*/ 28 w 338"/>
                  <a:gd name="T19" fmla="*/ 452 h 913"/>
                  <a:gd name="T20" fmla="*/ 28 w 338"/>
                  <a:gd name="T21" fmla="*/ 887 h 913"/>
                  <a:gd name="T22" fmla="*/ 338 w 338"/>
                  <a:gd name="T23" fmla="*/ 887 h 913"/>
                  <a:gd name="T24" fmla="*/ 338 w 338"/>
                  <a:gd name="T25" fmla="*/ 913 h 913"/>
                  <a:gd name="T26" fmla="*/ 0 w 338"/>
                  <a:gd name="T27" fmla="*/ 9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913">
                    <a:moveTo>
                      <a:pt x="0" y="913"/>
                    </a:moveTo>
                    <a:lnTo>
                      <a:pt x="0" y="913"/>
                    </a:lnTo>
                    <a:lnTo>
                      <a:pt x="0" y="0"/>
                    </a:lnTo>
                    <a:lnTo>
                      <a:pt x="329" y="0"/>
                    </a:lnTo>
                    <a:lnTo>
                      <a:pt x="329" y="26"/>
                    </a:lnTo>
                    <a:lnTo>
                      <a:pt x="28" y="26"/>
                    </a:lnTo>
                    <a:lnTo>
                      <a:pt x="28" y="427"/>
                    </a:lnTo>
                    <a:lnTo>
                      <a:pt x="311" y="427"/>
                    </a:lnTo>
                    <a:lnTo>
                      <a:pt x="311" y="452"/>
                    </a:lnTo>
                    <a:lnTo>
                      <a:pt x="28" y="452"/>
                    </a:lnTo>
                    <a:lnTo>
                      <a:pt x="28" y="887"/>
                    </a:lnTo>
                    <a:lnTo>
                      <a:pt x="338" y="887"/>
                    </a:lnTo>
                    <a:lnTo>
                      <a:pt x="338" y="913"/>
                    </a:lnTo>
                    <a:lnTo>
                      <a:pt x="0" y="913"/>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grpSp>
        <p:nvGrpSpPr>
          <p:cNvPr id="90" name="Group 89"/>
          <p:cNvGrpSpPr/>
          <p:nvPr/>
        </p:nvGrpSpPr>
        <p:grpSpPr>
          <a:xfrm>
            <a:off x="3440609" y="3007710"/>
            <a:ext cx="1810619" cy="496430"/>
            <a:chOff x="4587478" y="3007710"/>
            <a:chExt cx="2414159" cy="496430"/>
          </a:xfrm>
        </p:grpSpPr>
        <p:sp>
          <p:nvSpPr>
            <p:cNvPr id="83" name="Freeform 82"/>
            <p:cNvSpPr>
              <a:spLocks/>
            </p:cNvSpPr>
            <p:nvPr/>
          </p:nvSpPr>
          <p:spPr bwMode="auto">
            <a:xfrm>
              <a:off x="4587478" y="3009897"/>
              <a:ext cx="279503" cy="494243"/>
            </a:xfrm>
            <a:custGeom>
              <a:avLst/>
              <a:gdLst>
                <a:gd name="T0" fmla="*/ 544 w 547"/>
                <a:gd name="T1" fmla="*/ 836 h 956"/>
                <a:gd name="T2" fmla="*/ 544 w 547"/>
                <a:gd name="T3" fmla="*/ 836 h 956"/>
                <a:gd name="T4" fmla="*/ 455 w 547"/>
                <a:gd name="T5" fmla="*/ 923 h 956"/>
                <a:gd name="T6" fmla="*/ 324 w 547"/>
                <a:gd name="T7" fmla="*/ 956 h 956"/>
                <a:gd name="T8" fmla="*/ 187 w 547"/>
                <a:gd name="T9" fmla="*/ 920 h 956"/>
                <a:gd name="T10" fmla="*/ 85 w 547"/>
                <a:gd name="T11" fmla="*/ 820 h 956"/>
                <a:gd name="T12" fmla="*/ 22 w 547"/>
                <a:gd name="T13" fmla="*/ 668 h 956"/>
                <a:gd name="T14" fmla="*/ 0 w 547"/>
                <a:gd name="T15" fmla="*/ 478 h 956"/>
                <a:gd name="T16" fmla="*/ 23 w 547"/>
                <a:gd name="T17" fmla="*/ 287 h 956"/>
                <a:gd name="T18" fmla="*/ 87 w 547"/>
                <a:gd name="T19" fmla="*/ 136 h 956"/>
                <a:gd name="T20" fmla="*/ 189 w 547"/>
                <a:gd name="T21" fmla="*/ 36 h 956"/>
                <a:gd name="T22" fmla="*/ 324 w 547"/>
                <a:gd name="T23" fmla="*/ 0 h 956"/>
                <a:gd name="T24" fmla="*/ 451 w 547"/>
                <a:gd name="T25" fmla="*/ 27 h 956"/>
                <a:gd name="T26" fmla="*/ 547 w 547"/>
                <a:gd name="T27" fmla="*/ 109 h 956"/>
                <a:gd name="T28" fmla="*/ 475 w 547"/>
                <a:gd name="T29" fmla="*/ 188 h 956"/>
                <a:gd name="T30" fmla="*/ 409 w 547"/>
                <a:gd name="T31" fmla="*/ 127 h 956"/>
                <a:gd name="T32" fmla="*/ 329 w 547"/>
                <a:gd name="T33" fmla="*/ 107 h 956"/>
                <a:gd name="T34" fmla="*/ 238 w 547"/>
                <a:gd name="T35" fmla="*/ 136 h 956"/>
                <a:gd name="T36" fmla="*/ 174 w 547"/>
                <a:gd name="T37" fmla="*/ 216 h 956"/>
                <a:gd name="T38" fmla="*/ 136 w 547"/>
                <a:gd name="T39" fmla="*/ 334 h 956"/>
                <a:gd name="T40" fmla="*/ 123 w 547"/>
                <a:gd name="T41" fmla="*/ 478 h 956"/>
                <a:gd name="T42" fmla="*/ 136 w 547"/>
                <a:gd name="T43" fmla="*/ 621 h 956"/>
                <a:gd name="T44" fmla="*/ 174 w 547"/>
                <a:gd name="T45" fmla="*/ 739 h 956"/>
                <a:gd name="T46" fmla="*/ 239 w 547"/>
                <a:gd name="T47" fmla="*/ 820 h 956"/>
                <a:gd name="T48" fmla="*/ 332 w 547"/>
                <a:gd name="T49" fmla="*/ 849 h 956"/>
                <a:gd name="T50" fmla="*/ 416 w 547"/>
                <a:gd name="T51" fmla="*/ 823 h 956"/>
                <a:gd name="T52" fmla="*/ 475 w 547"/>
                <a:gd name="T53" fmla="*/ 760 h 956"/>
                <a:gd name="T54" fmla="*/ 544 w 547"/>
                <a:gd name="T55" fmla="*/ 836 h 956"/>
                <a:gd name="T56" fmla="*/ 544 w 547"/>
                <a:gd name="T57" fmla="*/ 836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7" h="956">
                  <a:moveTo>
                    <a:pt x="544" y="836"/>
                  </a:moveTo>
                  <a:lnTo>
                    <a:pt x="544" y="836"/>
                  </a:lnTo>
                  <a:cubicBezTo>
                    <a:pt x="521" y="872"/>
                    <a:pt x="491" y="901"/>
                    <a:pt x="455" y="923"/>
                  </a:cubicBezTo>
                  <a:cubicBezTo>
                    <a:pt x="419" y="945"/>
                    <a:pt x="375" y="956"/>
                    <a:pt x="324" y="956"/>
                  </a:cubicBezTo>
                  <a:cubicBezTo>
                    <a:pt x="273" y="956"/>
                    <a:pt x="228" y="944"/>
                    <a:pt x="187" y="920"/>
                  </a:cubicBezTo>
                  <a:cubicBezTo>
                    <a:pt x="147" y="896"/>
                    <a:pt x="113" y="862"/>
                    <a:pt x="85" y="820"/>
                  </a:cubicBezTo>
                  <a:cubicBezTo>
                    <a:pt x="58" y="777"/>
                    <a:pt x="37" y="726"/>
                    <a:pt x="22" y="668"/>
                  </a:cubicBezTo>
                  <a:cubicBezTo>
                    <a:pt x="8" y="610"/>
                    <a:pt x="0" y="547"/>
                    <a:pt x="0" y="478"/>
                  </a:cubicBezTo>
                  <a:cubicBezTo>
                    <a:pt x="0" y="409"/>
                    <a:pt x="8" y="346"/>
                    <a:pt x="23" y="287"/>
                  </a:cubicBezTo>
                  <a:cubicBezTo>
                    <a:pt x="38" y="229"/>
                    <a:pt x="59" y="178"/>
                    <a:pt x="87" y="136"/>
                  </a:cubicBezTo>
                  <a:cubicBezTo>
                    <a:pt x="115" y="93"/>
                    <a:pt x="149" y="60"/>
                    <a:pt x="189" y="36"/>
                  </a:cubicBezTo>
                  <a:cubicBezTo>
                    <a:pt x="229" y="12"/>
                    <a:pt x="274" y="0"/>
                    <a:pt x="324" y="0"/>
                  </a:cubicBezTo>
                  <a:cubicBezTo>
                    <a:pt x="370" y="0"/>
                    <a:pt x="413" y="9"/>
                    <a:pt x="451" y="27"/>
                  </a:cubicBezTo>
                  <a:cubicBezTo>
                    <a:pt x="490" y="45"/>
                    <a:pt x="522" y="72"/>
                    <a:pt x="547" y="109"/>
                  </a:cubicBezTo>
                  <a:lnTo>
                    <a:pt x="475" y="188"/>
                  </a:lnTo>
                  <a:cubicBezTo>
                    <a:pt x="456" y="160"/>
                    <a:pt x="434" y="140"/>
                    <a:pt x="409" y="127"/>
                  </a:cubicBezTo>
                  <a:cubicBezTo>
                    <a:pt x="384" y="113"/>
                    <a:pt x="357" y="107"/>
                    <a:pt x="329" y="107"/>
                  </a:cubicBezTo>
                  <a:cubicBezTo>
                    <a:pt x="294" y="107"/>
                    <a:pt x="263" y="117"/>
                    <a:pt x="238" y="136"/>
                  </a:cubicBezTo>
                  <a:cubicBezTo>
                    <a:pt x="212" y="156"/>
                    <a:pt x="190" y="183"/>
                    <a:pt x="174" y="216"/>
                  </a:cubicBezTo>
                  <a:cubicBezTo>
                    <a:pt x="157" y="250"/>
                    <a:pt x="144" y="289"/>
                    <a:pt x="136" y="334"/>
                  </a:cubicBezTo>
                  <a:cubicBezTo>
                    <a:pt x="127" y="379"/>
                    <a:pt x="123" y="427"/>
                    <a:pt x="123" y="478"/>
                  </a:cubicBezTo>
                  <a:cubicBezTo>
                    <a:pt x="123" y="529"/>
                    <a:pt x="127" y="576"/>
                    <a:pt x="136" y="621"/>
                  </a:cubicBezTo>
                  <a:cubicBezTo>
                    <a:pt x="144" y="666"/>
                    <a:pt x="157" y="705"/>
                    <a:pt x="174" y="739"/>
                  </a:cubicBezTo>
                  <a:cubicBezTo>
                    <a:pt x="192" y="773"/>
                    <a:pt x="213" y="800"/>
                    <a:pt x="239" y="820"/>
                  </a:cubicBezTo>
                  <a:cubicBezTo>
                    <a:pt x="266" y="839"/>
                    <a:pt x="296" y="849"/>
                    <a:pt x="332" y="849"/>
                  </a:cubicBezTo>
                  <a:cubicBezTo>
                    <a:pt x="363" y="849"/>
                    <a:pt x="392" y="841"/>
                    <a:pt x="416" y="823"/>
                  </a:cubicBezTo>
                  <a:cubicBezTo>
                    <a:pt x="441" y="806"/>
                    <a:pt x="460" y="785"/>
                    <a:pt x="475" y="760"/>
                  </a:cubicBezTo>
                  <a:lnTo>
                    <a:pt x="544" y="836"/>
                  </a:lnTo>
                  <a:lnTo>
                    <a:pt x="544" y="836"/>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4" name="Freeform 83"/>
            <p:cNvSpPr>
              <a:spLocks/>
            </p:cNvSpPr>
            <p:nvPr/>
          </p:nvSpPr>
          <p:spPr bwMode="auto">
            <a:xfrm>
              <a:off x="4945693" y="3019422"/>
              <a:ext cx="278651" cy="483165"/>
            </a:xfrm>
            <a:custGeom>
              <a:avLst/>
              <a:gdLst>
                <a:gd name="T0" fmla="*/ 543 w 543"/>
                <a:gd name="T1" fmla="*/ 599 h 934"/>
                <a:gd name="T2" fmla="*/ 543 w 543"/>
                <a:gd name="T3" fmla="*/ 599 h 934"/>
                <a:gd name="T4" fmla="*/ 528 w 543"/>
                <a:gd name="T5" fmla="*/ 729 h 934"/>
                <a:gd name="T6" fmla="*/ 482 w 543"/>
                <a:gd name="T7" fmla="*/ 836 h 934"/>
                <a:gd name="T8" fmla="*/ 397 w 543"/>
                <a:gd name="T9" fmla="*/ 908 h 934"/>
                <a:gd name="T10" fmla="*/ 269 w 543"/>
                <a:gd name="T11" fmla="*/ 934 h 934"/>
                <a:gd name="T12" fmla="*/ 142 w 543"/>
                <a:gd name="T13" fmla="*/ 908 h 934"/>
                <a:gd name="T14" fmla="*/ 59 w 543"/>
                <a:gd name="T15" fmla="*/ 836 h 934"/>
                <a:gd name="T16" fmla="*/ 13 w 543"/>
                <a:gd name="T17" fmla="*/ 729 h 934"/>
                <a:gd name="T18" fmla="*/ 0 w 543"/>
                <a:gd name="T19" fmla="*/ 599 h 934"/>
                <a:gd name="T20" fmla="*/ 0 w 543"/>
                <a:gd name="T21" fmla="*/ 0 h 934"/>
                <a:gd name="T22" fmla="*/ 116 w 543"/>
                <a:gd name="T23" fmla="*/ 0 h 934"/>
                <a:gd name="T24" fmla="*/ 116 w 543"/>
                <a:gd name="T25" fmla="*/ 587 h 934"/>
                <a:gd name="T26" fmla="*/ 123 w 543"/>
                <a:gd name="T27" fmla="*/ 677 h 934"/>
                <a:gd name="T28" fmla="*/ 147 w 543"/>
                <a:gd name="T29" fmla="*/ 754 h 934"/>
                <a:gd name="T30" fmla="*/ 195 w 543"/>
                <a:gd name="T31" fmla="*/ 807 h 934"/>
                <a:gd name="T32" fmla="*/ 272 w 543"/>
                <a:gd name="T33" fmla="*/ 827 h 934"/>
                <a:gd name="T34" fmla="*/ 348 w 543"/>
                <a:gd name="T35" fmla="*/ 807 h 934"/>
                <a:gd name="T36" fmla="*/ 395 w 543"/>
                <a:gd name="T37" fmla="*/ 754 h 934"/>
                <a:gd name="T38" fmla="*/ 419 w 543"/>
                <a:gd name="T39" fmla="*/ 677 h 934"/>
                <a:gd name="T40" fmla="*/ 426 w 543"/>
                <a:gd name="T41" fmla="*/ 587 h 934"/>
                <a:gd name="T42" fmla="*/ 426 w 543"/>
                <a:gd name="T43" fmla="*/ 0 h 934"/>
                <a:gd name="T44" fmla="*/ 543 w 543"/>
                <a:gd name="T45" fmla="*/ 0 h 934"/>
                <a:gd name="T46" fmla="*/ 543 w 543"/>
                <a:gd name="T47" fmla="*/ 599 h 934"/>
                <a:gd name="T48" fmla="*/ 543 w 543"/>
                <a:gd name="T49" fmla="*/ 599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3" h="934">
                  <a:moveTo>
                    <a:pt x="543" y="599"/>
                  </a:moveTo>
                  <a:lnTo>
                    <a:pt x="543" y="599"/>
                  </a:lnTo>
                  <a:cubicBezTo>
                    <a:pt x="543" y="645"/>
                    <a:pt x="538" y="689"/>
                    <a:pt x="528" y="729"/>
                  </a:cubicBezTo>
                  <a:cubicBezTo>
                    <a:pt x="519" y="770"/>
                    <a:pt x="503" y="805"/>
                    <a:pt x="482" y="836"/>
                  </a:cubicBezTo>
                  <a:cubicBezTo>
                    <a:pt x="460" y="866"/>
                    <a:pt x="432" y="890"/>
                    <a:pt x="397" y="908"/>
                  </a:cubicBezTo>
                  <a:cubicBezTo>
                    <a:pt x="363" y="925"/>
                    <a:pt x="320" y="934"/>
                    <a:pt x="269" y="934"/>
                  </a:cubicBezTo>
                  <a:cubicBezTo>
                    <a:pt x="219" y="934"/>
                    <a:pt x="176" y="925"/>
                    <a:pt x="142" y="908"/>
                  </a:cubicBezTo>
                  <a:cubicBezTo>
                    <a:pt x="108" y="890"/>
                    <a:pt x="81" y="866"/>
                    <a:pt x="59" y="836"/>
                  </a:cubicBezTo>
                  <a:cubicBezTo>
                    <a:pt x="38" y="805"/>
                    <a:pt x="22" y="770"/>
                    <a:pt x="13" y="729"/>
                  </a:cubicBezTo>
                  <a:cubicBezTo>
                    <a:pt x="4" y="689"/>
                    <a:pt x="0" y="645"/>
                    <a:pt x="0" y="599"/>
                  </a:cubicBezTo>
                  <a:lnTo>
                    <a:pt x="0" y="0"/>
                  </a:lnTo>
                  <a:lnTo>
                    <a:pt x="116" y="0"/>
                  </a:lnTo>
                  <a:lnTo>
                    <a:pt x="116" y="587"/>
                  </a:lnTo>
                  <a:cubicBezTo>
                    <a:pt x="116" y="618"/>
                    <a:pt x="118" y="648"/>
                    <a:pt x="123" y="677"/>
                  </a:cubicBezTo>
                  <a:cubicBezTo>
                    <a:pt x="128" y="706"/>
                    <a:pt x="136" y="731"/>
                    <a:pt x="147" y="754"/>
                  </a:cubicBezTo>
                  <a:cubicBezTo>
                    <a:pt x="159" y="776"/>
                    <a:pt x="175" y="794"/>
                    <a:pt x="195" y="807"/>
                  </a:cubicBezTo>
                  <a:cubicBezTo>
                    <a:pt x="215" y="820"/>
                    <a:pt x="241" y="827"/>
                    <a:pt x="272" y="827"/>
                  </a:cubicBezTo>
                  <a:cubicBezTo>
                    <a:pt x="303" y="827"/>
                    <a:pt x="328" y="820"/>
                    <a:pt x="348" y="807"/>
                  </a:cubicBezTo>
                  <a:cubicBezTo>
                    <a:pt x="368" y="794"/>
                    <a:pt x="383" y="776"/>
                    <a:pt x="395" y="754"/>
                  </a:cubicBezTo>
                  <a:cubicBezTo>
                    <a:pt x="406" y="731"/>
                    <a:pt x="415" y="706"/>
                    <a:pt x="419" y="677"/>
                  </a:cubicBezTo>
                  <a:cubicBezTo>
                    <a:pt x="424" y="648"/>
                    <a:pt x="426" y="618"/>
                    <a:pt x="426" y="587"/>
                  </a:cubicBezTo>
                  <a:lnTo>
                    <a:pt x="426" y="0"/>
                  </a:lnTo>
                  <a:lnTo>
                    <a:pt x="543" y="0"/>
                  </a:lnTo>
                  <a:lnTo>
                    <a:pt x="543" y="599"/>
                  </a:lnTo>
                  <a:lnTo>
                    <a:pt x="543" y="599"/>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5" name="Freeform 84"/>
            <p:cNvSpPr>
              <a:spLocks noEditPoints="1"/>
            </p:cNvSpPr>
            <p:nvPr/>
          </p:nvSpPr>
          <p:spPr bwMode="auto">
            <a:xfrm>
              <a:off x="5341940" y="3019422"/>
              <a:ext cx="254791" cy="472086"/>
            </a:xfrm>
            <a:custGeom>
              <a:avLst/>
              <a:gdLst>
                <a:gd name="T0" fmla="*/ 374 w 497"/>
                <a:gd name="T1" fmla="*/ 912 h 912"/>
                <a:gd name="T2" fmla="*/ 374 w 497"/>
                <a:gd name="T3" fmla="*/ 912 h 912"/>
                <a:gd name="T4" fmla="*/ 219 w 497"/>
                <a:gd name="T5" fmla="*/ 505 h 912"/>
                <a:gd name="T6" fmla="*/ 113 w 497"/>
                <a:gd name="T7" fmla="*/ 505 h 912"/>
                <a:gd name="T8" fmla="*/ 113 w 497"/>
                <a:gd name="T9" fmla="*/ 912 h 912"/>
                <a:gd name="T10" fmla="*/ 0 w 497"/>
                <a:gd name="T11" fmla="*/ 912 h 912"/>
                <a:gd name="T12" fmla="*/ 0 w 497"/>
                <a:gd name="T13" fmla="*/ 0 h 912"/>
                <a:gd name="T14" fmla="*/ 236 w 497"/>
                <a:gd name="T15" fmla="*/ 0 h 912"/>
                <a:gd name="T16" fmla="*/ 330 w 497"/>
                <a:gd name="T17" fmla="*/ 13 h 912"/>
                <a:gd name="T18" fmla="*/ 408 w 497"/>
                <a:gd name="T19" fmla="*/ 56 h 912"/>
                <a:gd name="T20" fmla="*/ 461 w 497"/>
                <a:gd name="T21" fmla="*/ 134 h 912"/>
                <a:gd name="T22" fmla="*/ 480 w 497"/>
                <a:gd name="T23" fmla="*/ 248 h 912"/>
                <a:gd name="T24" fmla="*/ 466 w 497"/>
                <a:gd name="T25" fmla="*/ 345 h 912"/>
                <a:gd name="T26" fmla="*/ 430 w 497"/>
                <a:gd name="T27" fmla="*/ 415 h 912"/>
                <a:gd name="T28" fmla="*/ 380 w 497"/>
                <a:gd name="T29" fmla="*/ 461 h 912"/>
                <a:gd name="T30" fmla="*/ 327 w 497"/>
                <a:gd name="T31" fmla="*/ 483 h 912"/>
                <a:gd name="T32" fmla="*/ 497 w 497"/>
                <a:gd name="T33" fmla="*/ 912 h 912"/>
                <a:gd name="T34" fmla="*/ 374 w 497"/>
                <a:gd name="T35" fmla="*/ 912 h 912"/>
                <a:gd name="T36" fmla="*/ 366 w 497"/>
                <a:gd name="T37" fmla="*/ 254 h 912"/>
                <a:gd name="T38" fmla="*/ 366 w 497"/>
                <a:gd name="T39" fmla="*/ 254 h 912"/>
                <a:gd name="T40" fmla="*/ 353 w 497"/>
                <a:gd name="T41" fmla="*/ 178 h 912"/>
                <a:gd name="T42" fmla="*/ 319 w 497"/>
                <a:gd name="T43" fmla="*/ 130 h 912"/>
                <a:gd name="T44" fmla="*/ 272 w 497"/>
                <a:gd name="T45" fmla="*/ 105 h 912"/>
                <a:gd name="T46" fmla="*/ 218 w 497"/>
                <a:gd name="T47" fmla="*/ 98 h 912"/>
                <a:gd name="T48" fmla="*/ 113 w 497"/>
                <a:gd name="T49" fmla="*/ 98 h 912"/>
                <a:gd name="T50" fmla="*/ 113 w 497"/>
                <a:gd name="T51" fmla="*/ 415 h 912"/>
                <a:gd name="T52" fmla="*/ 220 w 497"/>
                <a:gd name="T53" fmla="*/ 415 h 912"/>
                <a:gd name="T54" fmla="*/ 326 w 497"/>
                <a:gd name="T55" fmla="*/ 373 h 912"/>
                <a:gd name="T56" fmla="*/ 366 w 497"/>
                <a:gd name="T57" fmla="*/ 254 h 912"/>
                <a:gd name="T58" fmla="*/ 366 w 497"/>
                <a:gd name="T59" fmla="*/ 25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912">
                  <a:moveTo>
                    <a:pt x="374" y="912"/>
                  </a:moveTo>
                  <a:lnTo>
                    <a:pt x="374" y="912"/>
                  </a:lnTo>
                  <a:lnTo>
                    <a:pt x="219" y="505"/>
                  </a:lnTo>
                  <a:lnTo>
                    <a:pt x="113" y="505"/>
                  </a:lnTo>
                  <a:lnTo>
                    <a:pt x="113" y="912"/>
                  </a:lnTo>
                  <a:lnTo>
                    <a:pt x="0" y="912"/>
                  </a:lnTo>
                  <a:lnTo>
                    <a:pt x="0" y="0"/>
                  </a:lnTo>
                  <a:lnTo>
                    <a:pt x="236" y="0"/>
                  </a:lnTo>
                  <a:cubicBezTo>
                    <a:pt x="269" y="0"/>
                    <a:pt x="301" y="4"/>
                    <a:pt x="330" y="13"/>
                  </a:cubicBezTo>
                  <a:cubicBezTo>
                    <a:pt x="360" y="22"/>
                    <a:pt x="386" y="37"/>
                    <a:pt x="408" y="56"/>
                  </a:cubicBezTo>
                  <a:cubicBezTo>
                    <a:pt x="431" y="76"/>
                    <a:pt x="448" y="102"/>
                    <a:pt x="461" y="134"/>
                  </a:cubicBezTo>
                  <a:cubicBezTo>
                    <a:pt x="474" y="165"/>
                    <a:pt x="480" y="204"/>
                    <a:pt x="480" y="248"/>
                  </a:cubicBezTo>
                  <a:cubicBezTo>
                    <a:pt x="480" y="285"/>
                    <a:pt x="476" y="318"/>
                    <a:pt x="466" y="345"/>
                  </a:cubicBezTo>
                  <a:cubicBezTo>
                    <a:pt x="457" y="373"/>
                    <a:pt x="445" y="396"/>
                    <a:pt x="430" y="415"/>
                  </a:cubicBezTo>
                  <a:cubicBezTo>
                    <a:pt x="415" y="435"/>
                    <a:pt x="398" y="450"/>
                    <a:pt x="380" y="461"/>
                  </a:cubicBezTo>
                  <a:cubicBezTo>
                    <a:pt x="362" y="472"/>
                    <a:pt x="344" y="480"/>
                    <a:pt x="327" y="483"/>
                  </a:cubicBezTo>
                  <a:lnTo>
                    <a:pt x="497" y="912"/>
                  </a:lnTo>
                  <a:lnTo>
                    <a:pt x="374" y="912"/>
                  </a:lnTo>
                  <a:close/>
                  <a:moveTo>
                    <a:pt x="366" y="254"/>
                  </a:moveTo>
                  <a:lnTo>
                    <a:pt x="366" y="254"/>
                  </a:lnTo>
                  <a:cubicBezTo>
                    <a:pt x="366" y="223"/>
                    <a:pt x="361" y="197"/>
                    <a:pt x="353" y="178"/>
                  </a:cubicBezTo>
                  <a:cubicBezTo>
                    <a:pt x="344" y="158"/>
                    <a:pt x="333" y="142"/>
                    <a:pt x="319" y="130"/>
                  </a:cubicBezTo>
                  <a:cubicBezTo>
                    <a:pt x="306" y="118"/>
                    <a:pt x="290" y="109"/>
                    <a:pt x="272" y="105"/>
                  </a:cubicBezTo>
                  <a:cubicBezTo>
                    <a:pt x="254" y="100"/>
                    <a:pt x="236" y="98"/>
                    <a:pt x="218" y="98"/>
                  </a:cubicBezTo>
                  <a:lnTo>
                    <a:pt x="113" y="98"/>
                  </a:lnTo>
                  <a:lnTo>
                    <a:pt x="113" y="415"/>
                  </a:lnTo>
                  <a:lnTo>
                    <a:pt x="220" y="415"/>
                  </a:lnTo>
                  <a:cubicBezTo>
                    <a:pt x="264" y="415"/>
                    <a:pt x="299" y="401"/>
                    <a:pt x="326" y="373"/>
                  </a:cubicBezTo>
                  <a:cubicBezTo>
                    <a:pt x="352" y="345"/>
                    <a:pt x="366" y="305"/>
                    <a:pt x="366" y="254"/>
                  </a:cubicBezTo>
                  <a:lnTo>
                    <a:pt x="366" y="254"/>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6" name="Freeform 85"/>
            <p:cNvSpPr>
              <a:spLocks noEditPoints="1"/>
            </p:cNvSpPr>
            <p:nvPr/>
          </p:nvSpPr>
          <p:spPr bwMode="auto">
            <a:xfrm>
              <a:off x="5700165" y="3009897"/>
              <a:ext cx="254791" cy="472086"/>
            </a:xfrm>
            <a:custGeom>
              <a:avLst/>
              <a:gdLst>
                <a:gd name="T0" fmla="*/ 374 w 497"/>
                <a:gd name="T1" fmla="*/ 912 h 912"/>
                <a:gd name="T2" fmla="*/ 374 w 497"/>
                <a:gd name="T3" fmla="*/ 912 h 912"/>
                <a:gd name="T4" fmla="*/ 219 w 497"/>
                <a:gd name="T5" fmla="*/ 505 h 912"/>
                <a:gd name="T6" fmla="*/ 113 w 497"/>
                <a:gd name="T7" fmla="*/ 505 h 912"/>
                <a:gd name="T8" fmla="*/ 113 w 497"/>
                <a:gd name="T9" fmla="*/ 912 h 912"/>
                <a:gd name="T10" fmla="*/ 0 w 497"/>
                <a:gd name="T11" fmla="*/ 912 h 912"/>
                <a:gd name="T12" fmla="*/ 0 w 497"/>
                <a:gd name="T13" fmla="*/ 0 h 912"/>
                <a:gd name="T14" fmla="*/ 236 w 497"/>
                <a:gd name="T15" fmla="*/ 0 h 912"/>
                <a:gd name="T16" fmla="*/ 330 w 497"/>
                <a:gd name="T17" fmla="*/ 13 h 912"/>
                <a:gd name="T18" fmla="*/ 408 w 497"/>
                <a:gd name="T19" fmla="*/ 56 h 912"/>
                <a:gd name="T20" fmla="*/ 461 w 497"/>
                <a:gd name="T21" fmla="*/ 134 h 912"/>
                <a:gd name="T22" fmla="*/ 481 w 497"/>
                <a:gd name="T23" fmla="*/ 248 h 912"/>
                <a:gd name="T24" fmla="*/ 466 w 497"/>
                <a:gd name="T25" fmla="*/ 345 h 912"/>
                <a:gd name="T26" fmla="*/ 430 w 497"/>
                <a:gd name="T27" fmla="*/ 415 h 912"/>
                <a:gd name="T28" fmla="*/ 380 w 497"/>
                <a:gd name="T29" fmla="*/ 461 h 912"/>
                <a:gd name="T30" fmla="*/ 327 w 497"/>
                <a:gd name="T31" fmla="*/ 483 h 912"/>
                <a:gd name="T32" fmla="*/ 497 w 497"/>
                <a:gd name="T33" fmla="*/ 912 h 912"/>
                <a:gd name="T34" fmla="*/ 374 w 497"/>
                <a:gd name="T35" fmla="*/ 912 h 912"/>
                <a:gd name="T36" fmla="*/ 366 w 497"/>
                <a:gd name="T37" fmla="*/ 254 h 912"/>
                <a:gd name="T38" fmla="*/ 366 w 497"/>
                <a:gd name="T39" fmla="*/ 254 h 912"/>
                <a:gd name="T40" fmla="*/ 353 w 497"/>
                <a:gd name="T41" fmla="*/ 178 h 912"/>
                <a:gd name="T42" fmla="*/ 320 w 497"/>
                <a:gd name="T43" fmla="*/ 130 h 912"/>
                <a:gd name="T44" fmla="*/ 272 w 497"/>
                <a:gd name="T45" fmla="*/ 105 h 912"/>
                <a:gd name="T46" fmla="*/ 218 w 497"/>
                <a:gd name="T47" fmla="*/ 98 h 912"/>
                <a:gd name="T48" fmla="*/ 113 w 497"/>
                <a:gd name="T49" fmla="*/ 98 h 912"/>
                <a:gd name="T50" fmla="*/ 113 w 497"/>
                <a:gd name="T51" fmla="*/ 415 h 912"/>
                <a:gd name="T52" fmla="*/ 220 w 497"/>
                <a:gd name="T53" fmla="*/ 415 h 912"/>
                <a:gd name="T54" fmla="*/ 326 w 497"/>
                <a:gd name="T55" fmla="*/ 373 h 912"/>
                <a:gd name="T56" fmla="*/ 366 w 497"/>
                <a:gd name="T57" fmla="*/ 254 h 912"/>
                <a:gd name="T58" fmla="*/ 366 w 497"/>
                <a:gd name="T59" fmla="*/ 25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912">
                  <a:moveTo>
                    <a:pt x="374" y="912"/>
                  </a:moveTo>
                  <a:lnTo>
                    <a:pt x="374" y="912"/>
                  </a:lnTo>
                  <a:lnTo>
                    <a:pt x="219" y="505"/>
                  </a:lnTo>
                  <a:lnTo>
                    <a:pt x="113" y="505"/>
                  </a:lnTo>
                  <a:lnTo>
                    <a:pt x="113" y="912"/>
                  </a:lnTo>
                  <a:lnTo>
                    <a:pt x="0" y="912"/>
                  </a:lnTo>
                  <a:lnTo>
                    <a:pt x="0" y="0"/>
                  </a:lnTo>
                  <a:lnTo>
                    <a:pt x="236" y="0"/>
                  </a:lnTo>
                  <a:cubicBezTo>
                    <a:pt x="269" y="0"/>
                    <a:pt x="301" y="4"/>
                    <a:pt x="330" y="13"/>
                  </a:cubicBezTo>
                  <a:cubicBezTo>
                    <a:pt x="360" y="22"/>
                    <a:pt x="386" y="37"/>
                    <a:pt x="408" y="56"/>
                  </a:cubicBezTo>
                  <a:cubicBezTo>
                    <a:pt x="431" y="76"/>
                    <a:pt x="448" y="102"/>
                    <a:pt x="461" y="134"/>
                  </a:cubicBezTo>
                  <a:cubicBezTo>
                    <a:pt x="474" y="165"/>
                    <a:pt x="481" y="204"/>
                    <a:pt x="481" y="248"/>
                  </a:cubicBezTo>
                  <a:cubicBezTo>
                    <a:pt x="481" y="285"/>
                    <a:pt x="476" y="318"/>
                    <a:pt x="466" y="345"/>
                  </a:cubicBezTo>
                  <a:cubicBezTo>
                    <a:pt x="457" y="373"/>
                    <a:pt x="445" y="396"/>
                    <a:pt x="430" y="415"/>
                  </a:cubicBezTo>
                  <a:cubicBezTo>
                    <a:pt x="415" y="435"/>
                    <a:pt x="398" y="450"/>
                    <a:pt x="380" y="461"/>
                  </a:cubicBezTo>
                  <a:cubicBezTo>
                    <a:pt x="362" y="472"/>
                    <a:pt x="344" y="480"/>
                    <a:pt x="327" y="483"/>
                  </a:cubicBezTo>
                  <a:lnTo>
                    <a:pt x="497" y="912"/>
                  </a:lnTo>
                  <a:lnTo>
                    <a:pt x="374" y="912"/>
                  </a:lnTo>
                  <a:close/>
                  <a:moveTo>
                    <a:pt x="366" y="254"/>
                  </a:moveTo>
                  <a:lnTo>
                    <a:pt x="366" y="254"/>
                  </a:lnTo>
                  <a:cubicBezTo>
                    <a:pt x="366" y="223"/>
                    <a:pt x="362" y="197"/>
                    <a:pt x="353" y="178"/>
                  </a:cubicBezTo>
                  <a:cubicBezTo>
                    <a:pt x="344" y="158"/>
                    <a:pt x="333" y="142"/>
                    <a:pt x="320" y="130"/>
                  </a:cubicBezTo>
                  <a:cubicBezTo>
                    <a:pt x="306" y="118"/>
                    <a:pt x="290" y="109"/>
                    <a:pt x="272" y="105"/>
                  </a:cubicBezTo>
                  <a:cubicBezTo>
                    <a:pt x="254" y="100"/>
                    <a:pt x="236" y="98"/>
                    <a:pt x="218" y="98"/>
                  </a:cubicBezTo>
                  <a:lnTo>
                    <a:pt x="113" y="98"/>
                  </a:lnTo>
                  <a:lnTo>
                    <a:pt x="113" y="415"/>
                  </a:lnTo>
                  <a:lnTo>
                    <a:pt x="220" y="415"/>
                  </a:lnTo>
                  <a:cubicBezTo>
                    <a:pt x="264" y="415"/>
                    <a:pt x="299" y="401"/>
                    <a:pt x="326" y="373"/>
                  </a:cubicBezTo>
                  <a:cubicBezTo>
                    <a:pt x="353" y="345"/>
                    <a:pt x="366" y="305"/>
                    <a:pt x="366" y="254"/>
                  </a:cubicBezTo>
                  <a:lnTo>
                    <a:pt x="366" y="254"/>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7" name="Freeform 86"/>
            <p:cNvSpPr>
              <a:spLocks/>
            </p:cNvSpPr>
            <p:nvPr/>
          </p:nvSpPr>
          <p:spPr bwMode="auto">
            <a:xfrm>
              <a:off x="6069607" y="3007710"/>
              <a:ext cx="202810" cy="472086"/>
            </a:xfrm>
            <a:custGeom>
              <a:avLst/>
              <a:gdLst>
                <a:gd name="T0" fmla="*/ 0 w 397"/>
                <a:gd name="T1" fmla="*/ 912 h 912"/>
                <a:gd name="T2" fmla="*/ 0 w 397"/>
                <a:gd name="T3" fmla="*/ 912 h 912"/>
                <a:gd name="T4" fmla="*/ 0 w 397"/>
                <a:gd name="T5" fmla="*/ 0 h 912"/>
                <a:gd name="T6" fmla="*/ 384 w 397"/>
                <a:gd name="T7" fmla="*/ 0 h 912"/>
                <a:gd name="T8" fmla="*/ 384 w 397"/>
                <a:gd name="T9" fmla="*/ 103 h 912"/>
                <a:gd name="T10" fmla="*/ 112 w 397"/>
                <a:gd name="T11" fmla="*/ 103 h 912"/>
                <a:gd name="T12" fmla="*/ 112 w 397"/>
                <a:gd name="T13" fmla="*/ 390 h 912"/>
                <a:gd name="T14" fmla="*/ 366 w 397"/>
                <a:gd name="T15" fmla="*/ 390 h 912"/>
                <a:gd name="T16" fmla="*/ 366 w 397"/>
                <a:gd name="T17" fmla="*/ 487 h 912"/>
                <a:gd name="T18" fmla="*/ 112 w 397"/>
                <a:gd name="T19" fmla="*/ 487 h 912"/>
                <a:gd name="T20" fmla="*/ 112 w 397"/>
                <a:gd name="T21" fmla="*/ 808 h 912"/>
                <a:gd name="T22" fmla="*/ 397 w 397"/>
                <a:gd name="T23" fmla="*/ 808 h 912"/>
                <a:gd name="T24" fmla="*/ 397 w 397"/>
                <a:gd name="T25" fmla="*/ 912 h 912"/>
                <a:gd name="T26" fmla="*/ 0 w 397"/>
                <a:gd name="T27" fmla="*/ 91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7" h="912">
                  <a:moveTo>
                    <a:pt x="0" y="912"/>
                  </a:moveTo>
                  <a:lnTo>
                    <a:pt x="0" y="912"/>
                  </a:lnTo>
                  <a:lnTo>
                    <a:pt x="0" y="0"/>
                  </a:lnTo>
                  <a:lnTo>
                    <a:pt x="384" y="0"/>
                  </a:lnTo>
                  <a:lnTo>
                    <a:pt x="384" y="103"/>
                  </a:lnTo>
                  <a:lnTo>
                    <a:pt x="112" y="103"/>
                  </a:lnTo>
                  <a:lnTo>
                    <a:pt x="112" y="390"/>
                  </a:lnTo>
                  <a:lnTo>
                    <a:pt x="366" y="390"/>
                  </a:lnTo>
                  <a:lnTo>
                    <a:pt x="366" y="487"/>
                  </a:lnTo>
                  <a:lnTo>
                    <a:pt x="112" y="487"/>
                  </a:lnTo>
                  <a:lnTo>
                    <a:pt x="112" y="808"/>
                  </a:lnTo>
                  <a:lnTo>
                    <a:pt x="397" y="808"/>
                  </a:lnTo>
                  <a:lnTo>
                    <a:pt x="397" y="912"/>
                  </a:lnTo>
                  <a:lnTo>
                    <a:pt x="0" y="912"/>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8" name="Freeform 87"/>
            <p:cNvSpPr>
              <a:spLocks/>
            </p:cNvSpPr>
            <p:nvPr/>
          </p:nvSpPr>
          <p:spPr bwMode="auto">
            <a:xfrm>
              <a:off x="6397327" y="3013565"/>
              <a:ext cx="275243" cy="472086"/>
            </a:xfrm>
            <a:custGeom>
              <a:avLst/>
              <a:gdLst>
                <a:gd name="T0" fmla="*/ 402 w 538"/>
                <a:gd name="T1" fmla="*/ 912 h 912"/>
                <a:gd name="T2" fmla="*/ 402 w 538"/>
                <a:gd name="T3" fmla="*/ 912 h 912"/>
                <a:gd name="T4" fmla="*/ 111 w 538"/>
                <a:gd name="T5" fmla="*/ 205 h 912"/>
                <a:gd name="T6" fmla="*/ 107 w 538"/>
                <a:gd name="T7" fmla="*/ 205 h 912"/>
                <a:gd name="T8" fmla="*/ 107 w 538"/>
                <a:gd name="T9" fmla="*/ 912 h 912"/>
                <a:gd name="T10" fmla="*/ 0 w 538"/>
                <a:gd name="T11" fmla="*/ 912 h 912"/>
                <a:gd name="T12" fmla="*/ 0 w 538"/>
                <a:gd name="T13" fmla="*/ 0 h 912"/>
                <a:gd name="T14" fmla="*/ 139 w 538"/>
                <a:gd name="T15" fmla="*/ 0 h 912"/>
                <a:gd name="T16" fmla="*/ 427 w 538"/>
                <a:gd name="T17" fmla="*/ 709 h 912"/>
                <a:gd name="T18" fmla="*/ 431 w 538"/>
                <a:gd name="T19" fmla="*/ 709 h 912"/>
                <a:gd name="T20" fmla="*/ 431 w 538"/>
                <a:gd name="T21" fmla="*/ 0 h 912"/>
                <a:gd name="T22" fmla="*/ 538 w 538"/>
                <a:gd name="T23" fmla="*/ 0 h 912"/>
                <a:gd name="T24" fmla="*/ 538 w 538"/>
                <a:gd name="T25" fmla="*/ 912 h 912"/>
                <a:gd name="T26" fmla="*/ 402 w 538"/>
                <a:gd name="T27" fmla="*/ 91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8" h="912">
                  <a:moveTo>
                    <a:pt x="402" y="912"/>
                  </a:moveTo>
                  <a:lnTo>
                    <a:pt x="402" y="912"/>
                  </a:lnTo>
                  <a:lnTo>
                    <a:pt x="111" y="205"/>
                  </a:lnTo>
                  <a:lnTo>
                    <a:pt x="107" y="205"/>
                  </a:lnTo>
                  <a:lnTo>
                    <a:pt x="107" y="912"/>
                  </a:lnTo>
                  <a:lnTo>
                    <a:pt x="0" y="912"/>
                  </a:lnTo>
                  <a:lnTo>
                    <a:pt x="0" y="0"/>
                  </a:lnTo>
                  <a:lnTo>
                    <a:pt x="139" y="0"/>
                  </a:lnTo>
                  <a:lnTo>
                    <a:pt x="427" y="709"/>
                  </a:lnTo>
                  <a:lnTo>
                    <a:pt x="431" y="709"/>
                  </a:lnTo>
                  <a:lnTo>
                    <a:pt x="431" y="0"/>
                  </a:lnTo>
                  <a:lnTo>
                    <a:pt x="538" y="0"/>
                  </a:lnTo>
                  <a:lnTo>
                    <a:pt x="538" y="912"/>
                  </a:lnTo>
                  <a:lnTo>
                    <a:pt x="402" y="912"/>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9" name="Freeform 88"/>
            <p:cNvSpPr>
              <a:spLocks/>
            </p:cNvSpPr>
            <p:nvPr/>
          </p:nvSpPr>
          <p:spPr bwMode="auto">
            <a:xfrm>
              <a:off x="6764741" y="3009897"/>
              <a:ext cx="236896" cy="472086"/>
            </a:xfrm>
            <a:custGeom>
              <a:avLst/>
              <a:gdLst>
                <a:gd name="T0" fmla="*/ 289 w 463"/>
                <a:gd name="T1" fmla="*/ 99 h 912"/>
                <a:gd name="T2" fmla="*/ 289 w 463"/>
                <a:gd name="T3" fmla="*/ 99 h 912"/>
                <a:gd name="T4" fmla="*/ 289 w 463"/>
                <a:gd name="T5" fmla="*/ 912 h 912"/>
                <a:gd name="T6" fmla="*/ 174 w 463"/>
                <a:gd name="T7" fmla="*/ 912 h 912"/>
                <a:gd name="T8" fmla="*/ 174 w 463"/>
                <a:gd name="T9" fmla="*/ 99 h 912"/>
                <a:gd name="T10" fmla="*/ 0 w 463"/>
                <a:gd name="T11" fmla="*/ 99 h 912"/>
                <a:gd name="T12" fmla="*/ 0 w 463"/>
                <a:gd name="T13" fmla="*/ 0 h 912"/>
                <a:gd name="T14" fmla="*/ 463 w 463"/>
                <a:gd name="T15" fmla="*/ 0 h 912"/>
                <a:gd name="T16" fmla="*/ 463 w 463"/>
                <a:gd name="T17" fmla="*/ 99 h 912"/>
                <a:gd name="T18" fmla="*/ 289 w 463"/>
                <a:gd name="T19" fmla="*/ 99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3" h="912">
                  <a:moveTo>
                    <a:pt x="289" y="99"/>
                  </a:moveTo>
                  <a:lnTo>
                    <a:pt x="289" y="99"/>
                  </a:lnTo>
                  <a:lnTo>
                    <a:pt x="289" y="912"/>
                  </a:lnTo>
                  <a:lnTo>
                    <a:pt x="174" y="912"/>
                  </a:lnTo>
                  <a:lnTo>
                    <a:pt x="174" y="99"/>
                  </a:lnTo>
                  <a:lnTo>
                    <a:pt x="0" y="99"/>
                  </a:lnTo>
                  <a:lnTo>
                    <a:pt x="0" y="0"/>
                  </a:lnTo>
                  <a:lnTo>
                    <a:pt x="463" y="0"/>
                  </a:lnTo>
                  <a:lnTo>
                    <a:pt x="463" y="99"/>
                  </a:lnTo>
                  <a:lnTo>
                    <a:pt x="289" y="99"/>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cxnSp>
        <p:nvCxnSpPr>
          <p:cNvPr id="91" name="Straight Connector 90"/>
          <p:cNvCxnSpPr/>
          <p:nvPr/>
        </p:nvCxnSpPr>
        <p:spPr>
          <a:xfrm>
            <a:off x="3440609" y="3631863"/>
            <a:ext cx="178385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4" name="Freeform 22"/>
          <p:cNvSpPr>
            <a:spLocks/>
          </p:cNvSpPr>
          <p:nvPr/>
        </p:nvSpPr>
        <p:spPr bwMode="auto">
          <a:xfrm>
            <a:off x="357187" y="417443"/>
            <a:ext cx="768434" cy="1024578"/>
          </a:xfrm>
          <a:custGeom>
            <a:avLst/>
            <a:gdLst>
              <a:gd name="T0" fmla="*/ 1629 w 1629"/>
              <a:gd name="T1" fmla="*/ 815 h 1629"/>
              <a:gd name="T2" fmla="*/ 1629 w 1629"/>
              <a:gd name="T3" fmla="*/ 815 h 1629"/>
              <a:gd name="T4" fmla="*/ 814 w 1629"/>
              <a:gd name="T5" fmla="*/ 1629 h 1629"/>
              <a:gd name="T6" fmla="*/ 789 w 1629"/>
              <a:gd name="T7" fmla="*/ 1628 h 1629"/>
              <a:gd name="T8" fmla="*/ 0 w 1629"/>
              <a:gd name="T9" fmla="*/ 1628 h 1629"/>
              <a:gd name="T10" fmla="*/ 0 w 1629"/>
              <a:gd name="T11" fmla="*/ 822 h 1629"/>
              <a:gd name="T12" fmla="*/ 0 w 1629"/>
              <a:gd name="T13" fmla="*/ 822 h 1629"/>
              <a:gd name="T14" fmla="*/ 0 w 1629"/>
              <a:gd name="T15" fmla="*/ 815 h 1629"/>
              <a:gd name="T16" fmla="*/ 814 w 1629"/>
              <a:gd name="T17" fmla="*/ 0 h 1629"/>
              <a:gd name="T18" fmla="*/ 1629 w 1629"/>
              <a:gd name="T19" fmla="*/ 815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9" h="1629">
                <a:moveTo>
                  <a:pt x="1629" y="815"/>
                </a:moveTo>
                <a:lnTo>
                  <a:pt x="1629" y="815"/>
                </a:lnTo>
                <a:cubicBezTo>
                  <a:pt x="1629" y="1264"/>
                  <a:pt x="1264" y="1629"/>
                  <a:pt x="814" y="1629"/>
                </a:cubicBezTo>
                <a:cubicBezTo>
                  <a:pt x="806" y="1629"/>
                  <a:pt x="798" y="1629"/>
                  <a:pt x="789" y="1628"/>
                </a:cubicBezTo>
                <a:lnTo>
                  <a:pt x="0" y="1628"/>
                </a:lnTo>
                <a:lnTo>
                  <a:pt x="0" y="822"/>
                </a:lnTo>
                <a:lnTo>
                  <a:pt x="0" y="822"/>
                </a:lnTo>
                <a:cubicBezTo>
                  <a:pt x="0" y="820"/>
                  <a:pt x="0" y="817"/>
                  <a:pt x="0" y="815"/>
                </a:cubicBezTo>
                <a:cubicBezTo>
                  <a:pt x="0" y="365"/>
                  <a:pt x="365" y="0"/>
                  <a:pt x="814" y="0"/>
                </a:cubicBezTo>
                <a:cubicBezTo>
                  <a:pt x="1264" y="0"/>
                  <a:pt x="1629" y="365"/>
                  <a:pt x="1629" y="815"/>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5" name="Freeform 20"/>
          <p:cNvSpPr>
            <a:spLocks/>
          </p:cNvSpPr>
          <p:nvPr/>
        </p:nvSpPr>
        <p:spPr bwMode="auto">
          <a:xfrm>
            <a:off x="1395412" y="1428750"/>
            <a:ext cx="442913" cy="590550"/>
          </a:xfrm>
          <a:custGeom>
            <a:avLst/>
            <a:gdLst>
              <a:gd name="T0" fmla="*/ 1175 w 1175"/>
              <a:gd name="T1" fmla="*/ 587 h 1175"/>
              <a:gd name="T2" fmla="*/ 1175 w 1175"/>
              <a:gd name="T3" fmla="*/ 587 h 1175"/>
              <a:gd name="T4" fmla="*/ 587 w 1175"/>
              <a:gd name="T5" fmla="*/ 1175 h 1175"/>
              <a:gd name="T6" fmla="*/ 569 w 1175"/>
              <a:gd name="T7" fmla="*/ 1175 h 1175"/>
              <a:gd name="T8" fmla="*/ 0 w 1175"/>
              <a:gd name="T9" fmla="*/ 1175 h 1175"/>
              <a:gd name="T10" fmla="*/ 0 w 1175"/>
              <a:gd name="T11" fmla="*/ 593 h 1175"/>
              <a:gd name="T12" fmla="*/ 0 w 1175"/>
              <a:gd name="T13" fmla="*/ 593 h 1175"/>
              <a:gd name="T14" fmla="*/ 0 w 1175"/>
              <a:gd name="T15" fmla="*/ 587 h 1175"/>
              <a:gd name="T16" fmla="*/ 587 w 1175"/>
              <a:gd name="T17" fmla="*/ 0 h 1175"/>
              <a:gd name="T18" fmla="*/ 1175 w 1175"/>
              <a:gd name="T19" fmla="*/ 587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5" h="1175">
                <a:moveTo>
                  <a:pt x="1175" y="587"/>
                </a:moveTo>
                <a:lnTo>
                  <a:pt x="1175" y="587"/>
                </a:lnTo>
                <a:cubicBezTo>
                  <a:pt x="1175" y="912"/>
                  <a:pt x="912" y="1175"/>
                  <a:pt x="587" y="1175"/>
                </a:cubicBezTo>
                <a:cubicBezTo>
                  <a:pt x="581" y="1175"/>
                  <a:pt x="575" y="1175"/>
                  <a:pt x="569" y="1175"/>
                </a:cubicBezTo>
                <a:lnTo>
                  <a:pt x="0" y="1175"/>
                </a:lnTo>
                <a:lnTo>
                  <a:pt x="0" y="593"/>
                </a:lnTo>
                <a:lnTo>
                  <a:pt x="0" y="593"/>
                </a:lnTo>
                <a:cubicBezTo>
                  <a:pt x="0" y="591"/>
                  <a:pt x="0" y="589"/>
                  <a:pt x="0" y="587"/>
                </a:cubicBezTo>
                <a:cubicBezTo>
                  <a:pt x="0" y="263"/>
                  <a:pt x="263" y="0"/>
                  <a:pt x="587" y="0"/>
                </a:cubicBezTo>
                <a:cubicBezTo>
                  <a:pt x="912" y="0"/>
                  <a:pt x="1175" y="263"/>
                  <a:pt x="1175" y="587"/>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6" name="Freeform 23"/>
          <p:cNvSpPr>
            <a:spLocks/>
          </p:cNvSpPr>
          <p:nvPr/>
        </p:nvSpPr>
        <p:spPr bwMode="auto">
          <a:xfrm>
            <a:off x="126206" y="4440239"/>
            <a:ext cx="1506141" cy="2009775"/>
          </a:xfrm>
          <a:custGeom>
            <a:avLst/>
            <a:gdLst>
              <a:gd name="T0" fmla="*/ 3997 w 3997"/>
              <a:gd name="T1" fmla="*/ 1999 h 3997"/>
              <a:gd name="T2" fmla="*/ 3997 w 3997"/>
              <a:gd name="T3" fmla="*/ 1999 h 3997"/>
              <a:gd name="T4" fmla="*/ 1998 w 3997"/>
              <a:gd name="T5" fmla="*/ 3997 h 3997"/>
              <a:gd name="T6" fmla="*/ 1937 w 3997"/>
              <a:gd name="T7" fmla="*/ 3996 h 3997"/>
              <a:gd name="T8" fmla="*/ 0 w 3997"/>
              <a:gd name="T9" fmla="*/ 3996 h 3997"/>
              <a:gd name="T10" fmla="*/ 0 w 3997"/>
              <a:gd name="T11" fmla="*/ 2018 h 3997"/>
              <a:gd name="T12" fmla="*/ 0 w 3997"/>
              <a:gd name="T13" fmla="*/ 2018 h 3997"/>
              <a:gd name="T14" fmla="*/ 0 w 3997"/>
              <a:gd name="T15" fmla="*/ 1999 h 3997"/>
              <a:gd name="T16" fmla="*/ 1998 w 3997"/>
              <a:gd name="T17" fmla="*/ 0 h 3997"/>
              <a:gd name="T18" fmla="*/ 3997 w 3997"/>
              <a:gd name="T19" fmla="*/ 1999 h 3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97" h="3997">
                <a:moveTo>
                  <a:pt x="3997" y="1999"/>
                </a:moveTo>
                <a:lnTo>
                  <a:pt x="3997" y="1999"/>
                </a:lnTo>
                <a:cubicBezTo>
                  <a:pt x="3997" y="3102"/>
                  <a:pt x="3102" y="3997"/>
                  <a:pt x="1998" y="3997"/>
                </a:cubicBezTo>
                <a:cubicBezTo>
                  <a:pt x="1978" y="3997"/>
                  <a:pt x="1957" y="3997"/>
                  <a:pt x="1937" y="3996"/>
                </a:cubicBezTo>
                <a:lnTo>
                  <a:pt x="0" y="3996"/>
                </a:lnTo>
                <a:lnTo>
                  <a:pt x="0" y="2018"/>
                </a:lnTo>
                <a:lnTo>
                  <a:pt x="0" y="2018"/>
                </a:lnTo>
                <a:cubicBezTo>
                  <a:pt x="0" y="2011"/>
                  <a:pt x="0" y="2005"/>
                  <a:pt x="0" y="1999"/>
                </a:cubicBezTo>
                <a:cubicBezTo>
                  <a:pt x="0" y="895"/>
                  <a:pt x="894" y="0"/>
                  <a:pt x="1998" y="0"/>
                </a:cubicBezTo>
                <a:cubicBezTo>
                  <a:pt x="3102" y="0"/>
                  <a:pt x="3997" y="895"/>
                  <a:pt x="3997" y="1999"/>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9" name="Freeform 21"/>
          <p:cNvSpPr>
            <a:spLocks/>
          </p:cNvSpPr>
          <p:nvPr/>
        </p:nvSpPr>
        <p:spPr bwMode="auto">
          <a:xfrm>
            <a:off x="7219924" y="4148138"/>
            <a:ext cx="760241" cy="1015174"/>
          </a:xfrm>
          <a:custGeom>
            <a:avLst/>
            <a:gdLst>
              <a:gd name="T0" fmla="*/ 2108 w 2108"/>
              <a:gd name="T1" fmla="*/ 1054 h 2108"/>
              <a:gd name="T2" fmla="*/ 2108 w 2108"/>
              <a:gd name="T3" fmla="*/ 1054 h 2108"/>
              <a:gd name="T4" fmla="*/ 1054 w 2108"/>
              <a:gd name="T5" fmla="*/ 2108 h 2108"/>
              <a:gd name="T6" fmla="*/ 1022 w 2108"/>
              <a:gd name="T7" fmla="*/ 2108 h 2108"/>
              <a:gd name="T8" fmla="*/ 0 w 2108"/>
              <a:gd name="T9" fmla="*/ 2108 h 2108"/>
              <a:gd name="T10" fmla="*/ 0 w 2108"/>
              <a:gd name="T11" fmla="*/ 1064 h 2108"/>
              <a:gd name="T12" fmla="*/ 0 w 2108"/>
              <a:gd name="T13" fmla="*/ 1064 h 2108"/>
              <a:gd name="T14" fmla="*/ 0 w 2108"/>
              <a:gd name="T15" fmla="*/ 1054 h 2108"/>
              <a:gd name="T16" fmla="*/ 1054 w 2108"/>
              <a:gd name="T17" fmla="*/ 0 h 2108"/>
              <a:gd name="T18" fmla="*/ 2108 w 2108"/>
              <a:gd name="T19" fmla="*/ 1054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8" h="2108">
                <a:moveTo>
                  <a:pt x="2108" y="1054"/>
                </a:moveTo>
                <a:lnTo>
                  <a:pt x="2108" y="1054"/>
                </a:lnTo>
                <a:cubicBezTo>
                  <a:pt x="2108" y="1636"/>
                  <a:pt x="1636" y="2108"/>
                  <a:pt x="1054" y="2108"/>
                </a:cubicBezTo>
                <a:cubicBezTo>
                  <a:pt x="1043" y="2108"/>
                  <a:pt x="1032" y="2108"/>
                  <a:pt x="1022" y="2108"/>
                </a:cubicBezTo>
                <a:lnTo>
                  <a:pt x="0" y="2108"/>
                </a:lnTo>
                <a:lnTo>
                  <a:pt x="0" y="1064"/>
                </a:lnTo>
                <a:lnTo>
                  <a:pt x="0" y="1064"/>
                </a:lnTo>
                <a:cubicBezTo>
                  <a:pt x="0" y="1061"/>
                  <a:pt x="0" y="1058"/>
                  <a:pt x="0" y="1054"/>
                </a:cubicBezTo>
                <a:cubicBezTo>
                  <a:pt x="0" y="472"/>
                  <a:pt x="472" y="0"/>
                  <a:pt x="1054" y="0"/>
                </a:cubicBezTo>
                <a:cubicBezTo>
                  <a:pt x="1636" y="0"/>
                  <a:pt x="2108" y="472"/>
                  <a:pt x="2108" y="1054"/>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0" name="Freeform 24"/>
          <p:cNvSpPr>
            <a:spLocks/>
          </p:cNvSpPr>
          <p:nvPr/>
        </p:nvSpPr>
        <p:spPr bwMode="auto">
          <a:xfrm>
            <a:off x="7760494" y="5675314"/>
            <a:ext cx="439341" cy="587375"/>
          </a:xfrm>
          <a:custGeom>
            <a:avLst/>
            <a:gdLst>
              <a:gd name="T0" fmla="*/ 1168 w 1168"/>
              <a:gd name="T1" fmla="*/ 584 h 1168"/>
              <a:gd name="T2" fmla="*/ 1168 w 1168"/>
              <a:gd name="T3" fmla="*/ 584 h 1168"/>
              <a:gd name="T4" fmla="*/ 584 w 1168"/>
              <a:gd name="T5" fmla="*/ 1168 h 1168"/>
              <a:gd name="T6" fmla="*/ 566 w 1168"/>
              <a:gd name="T7" fmla="*/ 1168 h 1168"/>
              <a:gd name="T8" fmla="*/ 0 w 1168"/>
              <a:gd name="T9" fmla="*/ 1168 h 1168"/>
              <a:gd name="T10" fmla="*/ 0 w 1168"/>
              <a:gd name="T11" fmla="*/ 590 h 1168"/>
              <a:gd name="T12" fmla="*/ 0 w 1168"/>
              <a:gd name="T13" fmla="*/ 590 h 1168"/>
              <a:gd name="T14" fmla="*/ 0 w 1168"/>
              <a:gd name="T15" fmla="*/ 584 h 1168"/>
              <a:gd name="T16" fmla="*/ 584 w 1168"/>
              <a:gd name="T17" fmla="*/ 0 h 1168"/>
              <a:gd name="T18" fmla="*/ 1168 w 1168"/>
              <a:gd name="T19" fmla="*/ 584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8" h="1168">
                <a:moveTo>
                  <a:pt x="1168" y="584"/>
                </a:moveTo>
                <a:lnTo>
                  <a:pt x="1168" y="584"/>
                </a:lnTo>
                <a:cubicBezTo>
                  <a:pt x="1168" y="907"/>
                  <a:pt x="907" y="1168"/>
                  <a:pt x="584" y="1168"/>
                </a:cubicBezTo>
                <a:cubicBezTo>
                  <a:pt x="578" y="1168"/>
                  <a:pt x="572" y="1168"/>
                  <a:pt x="566" y="1168"/>
                </a:cubicBezTo>
                <a:lnTo>
                  <a:pt x="0" y="1168"/>
                </a:lnTo>
                <a:lnTo>
                  <a:pt x="0" y="590"/>
                </a:lnTo>
                <a:lnTo>
                  <a:pt x="0" y="590"/>
                </a:lnTo>
                <a:cubicBezTo>
                  <a:pt x="0" y="588"/>
                  <a:pt x="0" y="586"/>
                  <a:pt x="0" y="584"/>
                </a:cubicBezTo>
                <a:cubicBezTo>
                  <a:pt x="0" y="262"/>
                  <a:pt x="262" y="0"/>
                  <a:pt x="584" y="0"/>
                </a:cubicBezTo>
                <a:cubicBezTo>
                  <a:pt x="907" y="0"/>
                  <a:pt x="1168" y="262"/>
                  <a:pt x="1168" y="584"/>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1" name="Freeform 25"/>
          <p:cNvSpPr>
            <a:spLocks/>
          </p:cNvSpPr>
          <p:nvPr/>
        </p:nvSpPr>
        <p:spPr bwMode="auto">
          <a:xfrm>
            <a:off x="6965156" y="-220663"/>
            <a:ext cx="2030016" cy="2708276"/>
          </a:xfrm>
          <a:custGeom>
            <a:avLst/>
            <a:gdLst>
              <a:gd name="T0" fmla="*/ 5389 w 5389"/>
              <a:gd name="T1" fmla="*/ 2693 h 5387"/>
              <a:gd name="T2" fmla="*/ 5389 w 5389"/>
              <a:gd name="T3" fmla="*/ 2693 h 5387"/>
              <a:gd name="T4" fmla="*/ 2694 w 5389"/>
              <a:gd name="T5" fmla="*/ 5387 h 5387"/>
              <a:gd name="T6" fmla="*/ 2611 w 5389"/>
              <a:gd name="T7" fmla="*/ 5386 h 5387"/>
              <a:gd name="T8" fmla="*/ 0 w 5389"/>
              <a:gd name="T9" fmla="*/ 5386 h 5387"/>
              <a:gd name="T10" fmla="*/ 0 w 5389"/>
              <a:gd name="T11" fmla="*/ 2719 h 5387"/>
              <a:gd name="T12" fmla="*/ 0 w 5389"/>
              <a:gd name="T13" fmla="*/ 2719 h 5387"/>
              <a:gd name="T14" fmla="*/ 0 w 5389"/>
              <a:gd name="T15" fmla="*/ 2693 h 5387"/>
              <a:gd name="T16" fmla="*/ 2694 w 5389"/>
              <a:gd name="T17" fmla="*/ 0 h 5387"/>
              <a:gd name="T18" fmla="*/ 5389 w 5389"/>
              <a:gd name="T19" fmla="*/ 2693 h 5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89" h="5387">
                <a:moveTo>
                  <a:pt x="5389" y="2693"/>
                </a:moveTo>
                <a:lnTo>
                  <a:pt x="5389" y="2693"/>
                </a:lnTo>
                <a:cubicBezTo>
                  <a:pt x="5389" y="4181"/>
                  <a:pt x="4182" y="5387"/>
                  <a:pt x="2694" y="5387"/>
                </a:cubicBezTo>
                <a:cubicBezTo>
                  <a:pt x="2667" y="5387"/>
                  <a:pt x="2639" y="5386"/>
                  <a:pt x="2611" y="5386"/>
                </a:cubicBezTo>
                <a:lnTo>
                  <a:pt x="0" y="5386"/>
                </a:lnTo>
                <a:lnTo>
                  <a:pt x="0" y="2719"/>
                </a:lnTo>
                <a:lnTo>
                  <a:pt x="0" y="2719"/>
                </a:lnTo>
                <a:cubicBezTo>
                  <a:pt x="0" y="2710"/>
                  <a:pt x="0" y="2701"/>
                  <a:pt x="0" y="2693"/>
                </a:cubicBezTo>
                <a:cubicBezTo>
                  <a:pt x="0" y="1205"/>
                  <a:pt x="1206" y="0"/>
                  <a:pt x="2694" y="0"/>
                </a:cubicBezTo>
                <a:cubicBezTo>
                  <a:pt x="4182" y="0"/>
                  <a:pt x="5389" y="1205"/>
                  <a:pt x="5389" y="269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111" y="4801625"/>
            <a:ext cx="1143302" cy="152930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228" y="624249"/>
            <a:ext cx="450352" cy="610967"/>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8318" y="4379898"/>
            <a:ext cx="521537" cy="650155"/>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9072" y="5719819"/>
            <a:ext cx="342185" cy="498362"/>
          </a:xfrm>
          <a:prstGeom prst="rect">
            <a:avLst/>
          </a:prstGeom>
        </p:spPr>
      </p:pic>
      <p:pic>
        <p:nvPicPr>
          <p:cNvPr id="23" name="Picture 22"/>
          <p:cNvPicPr>
            <a:picLocks noChangeAspect="1"/>
          </p:cNvPicPr>
          <p:nvPr/>
        </p:nvPicPr>
        <p:blipFill>
          <a:blip r:embed="rId7" cstate="print">
            <a:biLevel thresh="75000"/>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462053" y="1575582"/>
            <a:ext cx="245655" cy="359080"/>
          </a:xfrm>
          <a:prstGeom prst="rect">
            <a:avLst/>
          </a:prstGeom>
        </p:spPr>
      </p:pic>
      <p:sp>
        <p:nvSpPr>
          <p:cNvPr id="97" name="Freeform 26"/>
          <p:cNvSpPr>
            <a:spLocks/>
          </p:cNvSpPr>
          <p:nvPr/>
        </p:nvSpPr>
        <p:spPr bwMode="auto">
          <a:xfrm>
            <a:off x="881063" y="5295901"/>
            <a:ext cx="1009650" cy="1346200"/>
          </a:xfrm>
          <a:custGeom>
            <a:avLst/>
            <a:gdLst>
              <a:gd name="T0" fmla="*/ 2678 w 2678"/>
              <a:gd name="T1" fmla="*/ 1339 h 2678"/>
              <a:gd name="T2" fmla="*/ 2678 w 2678"/>
              <a:gd name="T3" fmla="*/ 1339 h 2678"/>
              <a:gd name="T4" fmla="*/ 1339 w 2678"/>
              <a:gd name="T5" fmla="*/ 2678 h 2678"/>
              <a:gd name="T6" fmla="*/ 1298 w 2678"/>
              <a:gd name="T7" fmla="*/ 2678 h 2678"/>
              <a:gd name="T8" fmla="*/ 0 w 2678"/>
              <a:gd name="T9" fmla="*/ 2678 h 2678"/>
              <a:gd name="T10" fmla="*/ 0 w 2678"/>
              <a:gd name="T11" fmla="*/ 1352 h 2678"/>
              <a:gd name="T12" fmla="*/ 0 w 2678"/>
              <a:gd name="T13" fmla="*/ 1352 h 2678"/>
              <a:gd name="T14" fmla="*/ 0 w 2678"/>
              <a:gd name="T15" fmla="*/ 1339 h 2678"/>
              <a:gd name="T16" fmla="*/ 1339 w 2678"/>
              <a:gd name="T17" fmla="*/ 0 h 2678"/>
              <a:gd name="T18" fmla="*/ 2678 w 2678"/>
              <a:gd name="T19" fmla="*/ 1339 h 2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8" h="2678">
                <a:moveTo>
                  <a:pt x="2678" y="1339"/>
                </a:moveTo>
                <a:lnTo>
                  <a:pt x="2678" y="1339"/>
                </a:lnTo>
                <a:cubicBezTo>
                  <a:pt x="2678" y="2079"/>
                  <a:pt x="2079" y="2678"/>
                  <a:pt x="1339" y="2678"/>
                </a:cubicBezTo>
                <a:cubicBezTo>
                  <a:pt x="1325" y="2678"/>
                  <a:pt x="1311" y="2678"/>
                  <a:pt x="1298" y="2678"/>
                </a:cubicBezTo>
                <a:lnTo>
                  <a:pt x="0" y="2678"/>
                </a:lnTo>
                <a:lnTo>
                  <a:pt x="0" y="1352"/>
                </a:lnTo>
                <a:lnTo>
                  <a:pt x="0" y="1352"/>
                </a:lnTo>
                <a:cubicBezTo>
                  <a:pt x="0" y="1348"/>
                  <a:pt x="0" y="1344"/>
                  <a:pt x="0" y="1339"/>
                </a:cubicBezTo>
                <a:cubicBezTo>
                  <a:pt x="0" y="600"/>
                  <a:pt x="599" y="0"/>
                  <a:pt x="1339" y="0"/>
                </a:cubicBezTo>
                <a:cubicBezTo>
                  <a:pt x="2079" y="0"/>
                  <a:pt x="2678" y="600"/>
                  <a:pt x="2678" y="133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129" y="5687730"/>
            <a:ext cx="675926" cy="611111"/>
          </a:xfrm>
          <a:prstGeom prst="rect">
            <a:avLst/>
          </a:prstGeom>
        </p:spPr>
      </p:pic>
      <p:pic>
        <p:nvPicPr>
          <p:cNvPr id="25" name="Picture 24"/>
          <p:cNvPicPr>
            <a:picLocks noChangeAspect="1"/>
          </p:cNvPicPr>
          <p:nvPr/>
        </p:nvPicPr>
        <p:blipFill>
          <a:blip r:embed="rId10">
            <a:lum bright="100000"/>
            <a:extLst>
              <a:ext uri="{28A0092B-C50C-407E-A947-70E740481C1C}">
                <a14:useLocalDpi xmlns:a14="http://schemas.microsoft.com/office/drawing/2010/main" val="0"/>
              </a:ext>
            </a:extLst>
          </a:blip>
          <a:stretch>
            <a:fillRect/>
          </a:stretch>
        </p:blipFill>
        <p:spPr>
          <a:xfrm>
            <a:off x="7202137" y="166575"/>
            <a:ext cx="1490945" cy="1933801"/>
          </a:xfrm>
          <a:prstGeom prst="rect">
            <a:avLst/>
          </a:prstGeom>
        </p:spPr>
      </p:pic>
      <p:sp>
        <p:nvSpPr>
          <p:cNvPr id="46" name="Freeform 28"/>
          <p:cNvSpPr>
            <a:spLocks/>
          </p:cNvSpPr>
          <p:nvPr/>
        </p:nvSpPr>
        <p:spPr bwMode="auto">
          <a:xfrm>
            <a:off x="803672" y="3833813"/>
            <a:ext cx="761238" cy="1014984"/>
          </a:xfrm>
          <a:custGeom>
            <a:avLst/>
            <a:gdLst>
              <a:gd name="T0" fmla="*/ 1629 w 1629"/>
              <a:gd name="T1" fmla="*/ 814 h 1629"/>
              <a:gd name="T2" fmla="*/ 1629 w 1629"/>
              <a:gd name="T3" fmla="*/ 814 h 1629"/>
              <a:gd name="T4" fmla="*/ 815 w 1629"/>
              <a:gd name="T5" fmla="*/ 1629 h 1629"/>
              <a:gd name="T6" fmla="*/ 790 w 1629"/>
              <a:gd name="T7" fmla="*/ 1628 h 1629"/>
              <a:gd name="T8" fmla="*/ 0 w 1629"/>
              <a:gd name="T9" fmla="*/ 1628 h 1629"/>
              <a:gd name="T10" fmla="*/ 0 w 1629"/>
              <a:gd name="T11" fmla="*/ 822 h 1629"/>
              <a:gd name="T12" fmla="*/ 0 w 1629"/>
              <a:gd name="T13" fmla="*/ 822 h 1629"/>
              <a:gd name="T14" fmla="*/ 0 w 1629"/>
              <a:gd name="T15" fmla="*/ 814 h 1629"/>
              <a:gd name="T16" fmla="*/ 815 w 1629"/>
              <a:gd name="T17" fmla="*/ 0 h 1629"/>
              <a:gd name="T18" fmla="*/ 1629 w 1629"/>
              <a:gd name="T19" fmla="*/ 814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9" h="1629">
                <a:moveTo>
                  <a:pt x="1629" y="814"/>
                </a:moveTo>
                <a:lnTo>
                  <a:pt x="1629" y="814"/>
                </a:lnTo>
                <a:cubicBezTo>
                  <a:pt x="1629" y="1264"/>
                  <a:pt x="1264" y="1629"/>
                  <a:pt x="815" y="1629"/>
                </a:cubicBezTo>
                <a:cubicBezTo>
                  <a:pt x="806" y="1629"/>
                  <a:pt x="798" y="1628"/>
                  <a:pt x="790" y="1628"/>
                </a:cubicBezTo>
                <a:lnTo>
                  <a:pt x="0" y="1628"/>
                </a:lnTo>
                <a:lnTo>
                  <a:pt x="0" y="822"/>
                </a:lnTo>
                <a:lnTo>
                  <a:pt x="0" y="822"/>
                </a:lnTo>
                <a:cubicBezTo>
                  <a:pt x="0" y="820"/>
                  <a:pt x="0" y="817"/>
                  <a:pt x="0" y="814"/>
                </a:cubicBezTo>
                <a:cubicBezTo>
                  <a:pt x="0" y="365"/>
                  <a:pt x="365" y="0"/>
                  <a:pt x="815" y="0"/>
                </a:cubicBezTo>
                <a:cubicBezTo>
                  <a:pt x="1264" y="0"/>
                  <a:pt x="1629" y="365"/>
                  <a:pt x="1629" y="814"/>
                </a:cubicBezTo>
                <a:close/>
              </a:path>
            </a:pathLst>
          </a:custGeom>
          <a:solidFill>
            <a:srgbClr val="F0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9277" y="4028692"/>
            <a:ext cx="499482" cy="610766"/>
          </a:xfrm>
          <a:prstGeom prst="rect">
            <a:avLst/>
          </a:prstGeom>
        </p:spPr>
      </p:pic>
    </p:spTree>
    <p:extLst>
      <p:ext uri="{BB962C8B-B14F-4D97-AF65-F5344CB8AC3E}">
        <p14:creationId xmlns:p14="http://schemas.microsoft.com/office/powerpoint/2010/main" val="113427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22" presetClass="entr" presetSubtype="8" fill="hold" nodeType="withEffect">
                                  <p:stCondLst>
                                    <p:cond delay="500"/>
                                  </p:stCondLst>
                                  <p:childTnLst>
                                    <p:set>
                                      <p:cBhvr>
                                        <p:cTn id="9" dur="1" fill="hold">
                                          <p:stCondLst>
                                            <p:cond delay="0"/>
                                          </p:stCondLst>
                                        </p:cTn>
                                        <p:tgtEl>
                                          <p:spTgt spid="90"/>
                                        </p:tgtEl>
                                        <p:attrNameLst>
                                          <p:attrName>style.visibility</p:attrName>
                                        </p:attrNameLst>
                                      </p:cBhvr>
                                      <p:to>
                                        <p:strVal val="visible"/>
                                      </p:to>
                                    </p:set>
                                    <p:animEffect transition="in" filter="wipe(left)">
                                      <p:cBhvr>
                                        <p:cTn id="10" dur="400"/>
                                        <p:tgtEl>
                                          <p:spTgt spid="90"/>
                                        </p:tgtEl>
                                      </p:cBhvr>
                                    </p:animEffect>
                                  </p:childTnLst>
                                </p:cTn>
                              </p:par>
                              <p:par>
                                <p:cTn id="11" presetID="22" presetClass="entr" presetSubtype="8" fill="hold" nodeType="withEffect">
                                  <p:stCondLst>
                                    <p:cond delay="500"/>
                                  </p:stCondLst>
                                  <p:childTnLst>
                                    <p:set>
                                      <p:cBhvr>
                                        <p:cTn id="12" dur="1" fill="hold">
                                          <p:stCondLst>
                                            <p:cond delay="0"/>
                                          </p:stCondLst>
                                        </p:cTn>
                                        <p:tgtEl>
                                          <p:spTgt spid="91"/>
                                        </p:tgtEl>
                                        <p:attrNameLst>
                                          <p:attrName>style.visibility</p:attrName>
                                        </p:attrNameLst>
                                      </p:cBhvr>
                                      <p:to>
                                        <p:strVal val="visible"/>
                                      </p:to>
                                    </p:set>
                                    <p:animEffect transition="in" filter="wipe(left)">
                                      <p:cBhvr>
                                        <p:cTn id="13" dur="400"/>
                                        <p:tgtEl>
                                          <p:spTgt spid="91"/>
                                        </p:tgtEl>
                                      </p:cBhvr>
                                    </p:animEffect>
                                  </p:childTnLst>
                                </p:cTn>
                              </p:par>
                              <p:par>
                                <p:cTn id="14" presetID="22" presetClass="exit" presetSubtype="8" fill="hold" nodeType="withEffect">
                                  <p:stCondLst>
                                    <p:cond delay="900"/>
                                  </p:stCondLst>
                                  <p:childTnLst>
                                    <p:animEffect transition="out" filter="wipe(left)">
                                      <p:cBhvr>
                                        <p:cTn id="15" dur="300"/>
                                        <p:tgtEl>
                                          <p:spTgt spid="91"/>
                                        </p:tgtEl>
                                      </p:cBhvr>
                                    </p:animEffect>
                                    <p:set>
                                      <p:cBhvr>
                                        <p:cTn id="16" dur="1" fill="hold">
                                          <p:stCondLst>
                                            <p:cond delay="299"/>
                                          </p:stCondLst>
                                        </p:cTn>
                                        <p:tgtEl>
                                          <p:spTgt spid="91"/>
                                        </p:tgtEl>
                                        <p:attrNameLst>
                                          <p:attrName>style.visibility</p:attrName>
                                        </p:attrNameLst>
                                      </p:cBhvr>
                                      <p:to>
                                        <p:strVal val="hidden"/>
                                      </p:to>
                                    </p:set>
                                  </p:childTnLst>
                                </p:cTn>
                              </p:par>
                              <p:par>
                                <p:cTn id="17" presetID="53" presetClass="entr" presetSubtype="16" fill="hold" grpId="0" nodeType="withEffect">
                                  <p:stCondLst>
                                    <p:cond delay="900"/>
                                  </p:stCondLst>
                                  <p:childTnLst>
                                    <p:set>
                                      <p:cBhvr>
                                        <p:cTn id="18" dur="1" fill="hold">
                                          <p:stCondLst>
                                            <p:cond delay="0"/>
                                          </p:stCondLst>
                                        </p:cTn>
                                        <p:tgtEl>
                                          <p:spTgt spid="94"/>
                                        </p:tgtEl>
                                        <p:attrNameLst>
                                          <p:attrName>style.visibility</p:attrName>
                                        </p:attrNameLst>
                                      </p:cBhvr>
                                      <p:to>
                                        <p:strVal val="visible"/>
                                      </p:to>
                                    </p:set>
                                    <p:anim calcmode="lin" valueType="num">
                                      <p:cBhvr>
                                        <p:cTn id="19" dur="500" fill="hold"/>
                                        <p:tgtEl>
                                          <p:spTgt spid="94"/>
                                        </p:tgtEl>
                                        <p:attrNameLst>
                                          <p:attrName>ppt_w</p:attrName>
                                        </p:attrNameLst>
                                      </p:cBhvr>
                                      <p:tavLst>
                                        <p:tav tm="0">
                                          <p:val>
                                            <p:fltVal val="0"/>
                                          </p:val>
                                        </p:tav>
                                        <p:tav tm="100000">
                                          <p:val>
                                            <p:strVal val="#ppt_w"/>
                                          </p:val>
                                        </p:tav>
                                      </p:tavLst>
                                    </p:anim>
                                    <p:anim calcmode="lin" valueType="num">
                                      <p:cBhvr>
                                        <p:cTn id="20" dur="500" fill="hold"/>
                                        <p:tgtEl>
                                          <p:spTgt spid="94"/>
                                        </p:tgtEl>
                                        <p:attrNameLst>
                                          <p:attrName>ppt_h</p:attrName>
                                        </p:attrNameLst>
                                      </p:cBhvr>
                                      <p:tavLst>
                                        <p:tav tm="0">
                                          <p:val>
                                            <p:fltVal val="0"/>
                                          </p:val>
                                        </p:tav>
                                        <p:tav tm="100000">
                                          <p:val>
                                            <p:strVal val="#ppt_h"/>
                                          </p:val>
                                        </p:tav>
                                      </p:tavLst>
                                    </p:anim>
                                    <p:animEffect transition="in" filter="fade">
                                      <p:cBhvr>
                                        <p:cTn id="21" dur="500"/>
                                        <p:tgtEl>
                                          <p:spTgt spid="94"/>
                                        </p:tgtEl>
                                      </p:cBhvr>
                                    </p:animEffect>
                                  </p:childTnLst>
                                </p:cTn>
                              </p:par>
                              <p:par>
                                <p:cTn id="22" presetID="10" presetClass="entr" presetSubtype="0" fill="hold" nodeType="withEffect">
                                  <p:stCondLst>
                                    <p:cond delay="9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53" presetClass="entr" presetSubtype="16" fill="hold" grpId="0" nodeType="withEffect">
                                  <p:stCondLst>
                                    <p:cond delay="1000"/>
                                  </p:stCondLst>
                                  <p:childTnLst>
                                    <p:set>
                                      <p:cBhvr>
                                        <p:cTn id="26" dur="1" fill="hold">
                                          <p:stCondLst>
                                            <p:cond delay="0"/>
                                          </p:stCondLst>
                                        </p:cTn>
                                        <p:tgtEl>
                                          <p:spTgt spid="101"/>
                                        </p:tgtEl>
                                        <p:attrNameLst>
                                          <p:attrName>style.visibility</p:attrName>
                                        </p:attrNameLst>
                                      </p:cBhvr>
                                      <p:to>
                                        <p:strVal val="visible"/>
                                      </p:to>
                                    </p:set>
                                    <p:anim calcmode="lin" valueType="num">
                                      <p:cBhvr>
                                        <p:cTn id="27" dur="500" fill="hold"/>
                                        <p:tgtEl>
                                          <p:spTgt spid="101"/>
                                        </p:tgtEl>
                                        <p:attrNameLst>
                                          <p:attrName>ppt_w</p:attrName>
                                        </p:attrNameLst>
                                      </p:cBhvr>
                                      <p:tavLst>
                                        <p:tav tm="0">
                                          <p:val>
                                            <p:fltVal val="0"/>
                                          </p:val>
                                        </p:tav>
                                        <p:tav tm="100000">
                                          <p:val>
                                            <p:strVal val="#ppt_w"/>
                                          </p:val>
                                        </p:tav>
                                      </p:tavLst>
                                    </p:anim>
                                    <p:anim calcmode="lin" valueType="num">
                                      <p:cBhvr>
                                        <p:cTn id="28" dur="500" fill="hold"/>
                                        <p:tgtEl>
                                          <p:spTgt spid="101"/>
                                        </p:tgtEl>
                                        <p:attrNameLst>
                                          <p:attrName>ppt_h</p:attrName>
                                        </p:attrNameLst>
                                      </p:cBhvr>
                                      <p:tavLst>
                                        <p:tav tm="0">
                                          <p:val>
                                            <p:fltVal val="0"/>
                                          </p:val>
                                        </p:tav>
                                        <p:tav tm="100000">
                                          <p:val>
                                            <p:strVal val="#ppt_h"/>
                                          </p:val>
                                        </p:tav>
                                      </p:tavLst>
                                    </p:anim>
                                    <p:animEffect transition="in" filter="fade">
                                      <p:cBhvr>
                                        <p:cTn id="29" dur="500"/>
                                        <p:tgtEl>
                                          <p:spTgt spid="101"/>
                                        </p:tgtEl>
                                      </p:cBhvr>
                                    </p:animEffect>
                                  </p:childTnLst>
                                </p:cTn>
                              </p:par>
                              <p:par>
                                <p:cTn id="30" presetID="10" presetClass="entr" presetSubtype="0" fill="hold" nodeType="withEffect">
                                  <p:stCondLst>
                                    <p:cond delay="10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53" presetClass="entr" presetSubtype="16" fill="hold" grpId="0" nodeType="withEffect">
                                  <p:stCondLst>
                                    <p:cond delay="1100"/>
                                  </p:stCondLst>
                                  <p:childTnLst>
                                    <p:set>
                                      <p:cBhvr>
                                        <p:cTn id="34" dur="1" fill="hold">
                                          <p:stCondLst>
                                            <p:cond delay="0"/>
                                          </p:stCondLst>
                                        </p:cTn>
                                        <p:tgtEl>
                                          <p:spTgt spid="100"/>
                                        </p:tgtEl>
                                        <p:attrNameLst>
                                          <p:attrName>style.visibility</p:attrName>
                                        </p:attrNameLst>
                                      </p:cBhvr>
                                      <p:to>
                                        <p:strVal val="visible"/>
                                      </p:to>
                                    </p:set>
                                    <p:anim calcmode="lin" valueType="num">
                                      <p:cBhvr>
                                        <p:cTn id="35" dur="500" fill="hold"/>
                                        <p:tgtEl>
                                          <p:spTgt spid="100"/>
                                        </p:tgtEl>
                                        <p:attrNameLst>
                                          <p:attrName>ppt_w</p:attrName>
                                        </p:attrNameLst>
                                      </p:cBhvr>
                                      <p:tavLst>
                                        <p:tav tm="0">
                                          <p:val>
                                            <p:fltVal val="0"/>
                                          </p:val>
                                        </p:tav>
                                        <p:tav tm="100000">
                                          <p:val>
                                            <p:strVal val="#ppt_w"/>
                                          </p:val>
                                        </p:tav>
                                      </p:tavLst>
                                    </p:anim>
                                    <p:anim calcmode="lin" valueType="num">
                                      <p:cBhvr>
                                        <p:cTn id="36" dur="500" fill="hold"/>
                                        <p:tgtEl>
                                          <p:spTgt spid="100"/>
                                        </p:tgtEl>
                                        <p:attrNameLst>
                                          <p:attrName>ppt_h</p:attrName>
                                        </p:attrNameLst>
                                      </p:cBhvr>
                                      <p:tavLst>
                                        <p:tav tm="0">
                                          <p:val>
                                            <p:fltVal val="0"/>
                                          </p:val>
                                        </p:tav>
                                        <p:tav tm="100000">
                                          <p:val>
                                            <p:strVal val="#ppt_h"/>
                                          </p:val>
                                        </p:tav>
                                      </p:tavLst>
                                    </p:anim>
                                    <p:animEffect transition="in" filter="fade">
                                      <p:cBhvr>
                                        <p:cTn id="37" dur="500"/>
                                        <p:tgtEl>
                                          <p:spTgt spid="100"/>
                                        </p:tgtEl>
                                      </p:cBhvr>
                                    </p:animEffect>
                                  </p:childTnLst>
                                </p:cTn>
                              </p:par>
                              <p:par>
                                <p:cTn id="38" presetID="10" presetClass="entr" presetSubtype="0" fill="hold" nodeType="withEffect">
                                  <p:stCondLst>
                                    <p:cond delay="110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53" presetClass="entr" presetSubtype="16" fill="hold" grpId="0" nodeType="withEffect">
                                  <p:stCondLst>
                                    <p:cond delay="1200"/>
                                  </p:stCondLst>
                                  <p:childTnLst>
                                    <p:set>
                                      <p:cBhvr>
                                        <p:cTn id="42" dur="1" fill="hold">
                                          <p:stCondLst>
                                            <p:cond delay="0"/>
                                          </p:stCondLst>
                                        </p:cTn>
                                        <p:tgtEl>
                                          <p:spTgt spid="99"/>
                                        </p:tgtEl>
                                        <p:attrNameLst>
                                          <p:attrName>style.visibility</p:attrName>
                                        </p:attrNameLst>
                                      </p:cBhvr>
                                      <p:to>
                                        <p:strVal val="visible"/>
                                      </p:to>
                                    </p:set>
                                    <p:anim calcmode="lin" valueType="num">
                                      <p:cBhvr>
                                        <p:cTn id="43" dur="500" fill="hold"/>
                                        <p:tgtEl>
                                          <p:spTgt spid="99"/>
                                        </p:tgtEl>
                                        <p:attrNameLst>
                                          <p:attrName>ppt_w</p:attrName>
                                        </p:attrNameLst>
                                      </p:cBhvr>
                                      <p:tavLst>
                                        <p:tav tm="0">
                                          <p:val>
                                            <p:fltVal val="0"/>
                                          </p:val>
                                        </p:tav>
                                        <p:tav tm="100000">
                                          <p:val>
                                            <p:strVal val="#ppt_w"/>
                                          </p:val>
                                        </p:tav>
                                      </p:tavLst>
                                    </p:anim>
                                    <p:anim calcmode="lin" valueType="num">
                                      <p:cBhvr>
                                        <p:cTn id="44" dur="500" fill="hold"/>
                                        <p:tgtEl>
                                          <p:spTgt spid="99"/>
                                        </p:tgtEl>
                                        <p:attrNameLst>
                                          <p:attrName>ppt_h</p:attrName>
                                        </p:attrNameLst>
                                      </p:cBhvr>
                                      <p:tavLst>
                                        <p:tav tm="0">
                                          <p:val>
                                            <p:fltVal val="0"/>
                                          </p:val>
                                        </p:tav>
                                        <p:tav tm="100000">
                                          <p:val>
                                            <p:strVal val="#ppt_h"/>
                                          </p:val>
                                        </p:tav>
                                      </p:tavLst>
                                    </p:anim>
                                    <p:animEffect transition="in" filter="fade">
                                      <p:cBhvr>
                                        <p:cTn id="45" dur="500"/>
                                        <p:tgtEl>
                                          <p:spTgt spid="99"/>
                                        </p:tgtEl>
                                      </p:cBhvr>
                                    </p:animEffect>
                                  </p:childTnLst>
                                </p:cTn>
                              </p:par>
                              <p:par>
                                <p:cTn id="46" presetID="10" presetClass="entr" presetSubtype="0" fill="hold" nodeType="withEffect">
                                  <p:stCondLst>
                                    <p:cond delay="120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53" presetClass="entr" presetSubtype="16" fill="hold" grpId="0" nodeType="withEffect">
                                  <p:stCondLst>
                                    <p:cond delay="1400"/>
                                  </p:stCondLst>
                                  <p:childTnLst>
                                    <p:set>
                                      <p:cBhvr>
                                        <p:cTn id="50" dur="1" fill="hold">
                                          <p:stCondLst>
                                            <p:cond delay="0"/>
                                          </p:stCondLst>
                                        </p:cTn>
                                        <p:tgtEl>
                                          <p:spTgt spid="97"/>
                                        </p:tgtEl>
                                        <p:attrNameLst>
                                          <p:attrName>style.visibility</p:attrName>
                                        </p:attrNameLst>
                                      </p:cBhvr>
                                      <p:to>
                                        <p:strVal val="visible"/>
                                      </p:to>
                                    </p:set>
                                    <p:anim calcmode="lin" valueType="num">
                                      <p:cBhvr>
                                        <p:cTn id="51" dur="500" fill="hold"/>
                                        <p:tgtEl>
                                          <p:spTgt spid="97"/>
                                        </p:tgtEl>
                                        <p:attrNameLst>
                                          <p:attrName>ppt_w</p:attrName>
                                        </p:attrNameLst>
                                      </p:cBhvr>
                                      <p:tavLst>
                                        <p:tav tm="0">
                                          <p:val>
                                            <p:fltVal val="0"/>
                                          </p:val>
                                        </p:tav>
                                        <p:tav tm="100000">
                                          <p:val>
                                            <p:strVal val="#ppt_w"/>
                                          </p:val>
                                        </p:tav>
                                      </p:tavLst>
                                    </p:anim>
                                    <p:anim calcmode="lin" valueType="num">
                                      <p:cBhvr>
                                        <p:cTn id="52" dur="500" fill="hold"/>
                                        <p:tgtEl>
                                          <p:spTgt spid="97"/>
                                        </p:tgtEl>
                                        <p:attrNameLst>
                                          <p:attrName>ppt_h</p:attrName>
                                        </p:attrNameLst>
                                      </p:cBhvr>
                                      <p:tavLst>
                                        <p:tav tm="0">
                                          <p:val>
                                            <p:fltVal val="0"/>
                                          </p:val>
                                        </p:tav>
                                        <p:tav tm="100000">
                                          <p:val>
                                            <p:strVal val="#ppt_h"/>
                                          </p:val>
                                        </p:tav>
                                      </p:tavLst>
                                    </p:anim>
                                    <p:animEffect transition="in" filter="fade">
                                      <p:cBhvr>
                                        <p:cTn id="53" dur="500"/>
                                        <p:tgtEl>
                                          <p:spTgt spid="97"/>
                                        </p:tgtEl>
                                      </p:cBhvr>
                                    </p:animEffect>
                                  </p:childTnLst>
                                </p:cTn>
                              </p:par>
                              <p:par>
                                <p:cTn id="54" presetID="10" presetClass="entr" presetSubtype="0" fill="hold" nodeType="withEffect">
                                  <p:stCondLst>
                                    <p:cond delay="140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96"/>
                                        </p:tgtEl>
                                        <p:attrNameLst>
                                          <p:attrName>style.visibility</p:attrName>
                                        </p:attrNameLst>
                                      </p:cBhvr>
                                      <p:to>
                                        <p:strVal val="visible"/>
                                      </p:to>
                                    </p:set>
                                    <p:anim calcmode="lin" valueType="num">
                                      <p:cBhvr>
                                        <p:cTn id="59" dur="500" fill="hold"/>
                                        <p:tgtEl>
                                          <p:spTgt spid="96"/>
                                        </p:tgtEl>
                                        <p:attrNameLst>
                                          <p:attrName>ppt_w</p:attrName>
                                        </p:attrNameLst>
                                      </p:cBhvr>
                                      <p:tavLst>
                                        <p:tav tm="0">
                                          <p:val>
                                            <p:fltVal val="0"/>
                                          </p:val>
                                        </p:tav>
                                        <p:tav tm="100000">
                                          <p:val>
                                            <p:strVal val="#ppt_w"/>
                                          </p:val>
                                        </p:tav>
                                      </p:tavLst>
                                    </p:anim>
                                    <p:anim calcmode="lin" valueType="num">
                                      <p:cBhvr>
                                        <p:cTn id="60" dur="500" fill="hold"/>
                                        <p:tgtEl>
                                          <p:spTgt spid="96"/>
                                        </p:tgtEl>
                                        <p:attrNameLst>
                                          <p:attrName>ppt_h</p:attrName>
                                        </p:attrNameLst>
                                      </p:cBhvr>
                                      <p:tavLst>
                                        <p:tav tm="0">
                                          <p:val>
                                            <p:fltVal val="0"/>
                                          </p:val>
                                        </p:tav>
                                        <p:tav tm="100000">
                                          <p:val>
                                            <p:strVal val="#ppt_h"/>
                                          </p:val>
                                        </p:tav>
                                      </p:tavLst>
                                    </p:anim>
                                    <p:animEffect transition="in" filter="fade">
                                      <p:cBhvr>
                                        <p:cTn id="61" dur="500"/>
                                        <p:tgtEl>
                                          <p:spTgt spid="96"/>
                                        </p:tgtEl>
                                      </p:cBhvr>
                                    </p:animEffect>
                                  </p:childTnLst>
                                </p:cTn>
                              </p:par>
                              <p:par>
                                <p:cTn id="62" presetID="10" presetClass="entr" presetSubtype="0" fill="hold" nodeType="withEffect">
                                  <p:stCondLst>
                                    <p:cond delay="150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par>
                                <p:cTn id="65" presetID="53" presetClass="entr" presetSubtype="16" fill="hold" grpId="0" nodeType="withEffect">
                                  <p:stCondLst>
                                    <p:cond delay="1600"/>
                                  </p:stCondLst>
                                  <p:childTnLst>
                                    <p:set>
                                      <p:cBhvr>
                                        <p:cTn id="66" dur="1" fill="hold">
                                          <p:stCondLst>
                                            <p:cond delay="0"/>
                                          </p:stCondLst>
                                        </p:cTn>
                                        <p:tgtEl>
                                          <p:spTgt spid="95"/>
                                        </p:tgtEl>
                                        <p:attrNameLst>
                                          <p:attrName>style.visibility</p:attrName>
                                        </p:attrNameLst>
                                      </p:cBhvr>
                                      <p:to>
                                        <p:strVal val="visible"/>
                                      </p:to>
                                    </p:set>
                                    <p:anim calcmode="lin" valueType="num">
                                      <p:cBhvr>
                                        <p:cTn id="67" dur="500" fill="hold"/>
                                        <p:tgtEl>
                                          <p:spTgt spid="95"/>
                                        </p:tgtEl>
                                        <p:attrNameLst>
                                          <p:attrName>ppt_w</p:attrName>
                                        </p:attrNameLst>
                                      </p:cBhvr>
                                      <p:tavLst>
                                        <p:tav tm="0">
                                          <p:val>
                                            <p:fltVal val="0"/>
                                          </p:val>
                                        </p:tav>
                                        <p:tav tm="100000">
                                          <p:val>
                                            <p:strVal val="#ppt_w"/>
                                          </p:val>
                                        </p:tav>
                                      </p:tavLst>
                                    </p:anim>
                                    <p:anim calcmode="lin" valueType="num">
                                      <p:cBhvr>
                                        <p:cTn id="68" dur="500" fill="hold"/>
                                        <p:tgtEl>
                                          <p:spTgt spid="95"/>
                                        </p:tgtEl>
                                        <p:attrNameLst>
                                          <p:attrName>ppt_h</p:attrName>
                                        </p:attrNameLst>
                                      </p:cBhvr>
                                      <p:tavLst>
                                        <p:tav tm="0">
                                          <p:val>
                                            <p:fltVal val="0"/>
                                          </p:val>
                                        </p:tav>
                                        <p:tav tm="100000">
                                          <p:val>
                                            <p:strVal val="#ppt_h"/>
                                          </p:val>
                                        </p:tav>
                                      </p:tavLst>
                                    </p:anim>
                                    <p:animEffect transition="in" filter="fade">
                                      <p:cBhvr>
                                        <p:cTn id="69" dur="500"/>
                                        <p:tgtEl>
                                          <p:spTgt spid="95"/>
                                        </p:tgtEl>
                                      </p:cBhvr>
                                    </p:animEffect>
                                  </p:childTnLst>
                                </p:cTn>
                              </p:par>
                              <p:par>
                                <p:cTn id="70" presetID="10" presetClass="entr" presetSubtype="0" fill="hold" nodeType="withEffect">
                                  <p:stCondLst>
                                    <p:cond delay="160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par>
                                <p:cTn id="73" presetID="53" presetClass="entr" presetSubtype="16" fill="hold" grpId="0" nodeType="withEffect">
                                  <p:stCondLst>
                                    <p:cond delay="1700"/>
                                  </p:stCondLst>
                                  <p:childTnLst>
                                    <p:set>
                                      <p:cBhvr>
                                        <p:cTn id="74" dur="1" fill="hold">
                                          <p:stCondLst>
                                            <p:cond delay="0"/>
                                          </p:stCondLst>
                                        </p:cTn>
                                        <p:tgtEl>
                                          <p:spTgt spid="46"/>
                                        </p:tgtEl>
                                        <p:attrNameLst>
                                          <p:attrName>style.visibility</p:attrName>
                                        </p:attrNameLst>
                                      </p:cBhvr>
                                      <p:to>
                                        <p:strVal val="visible"/>
                                      </p:to>
                                    </p:set>
                                    <p:anim calcmode="lin" valueType="num">
                                      <p:cBhvr>
                                        <p:cTn id="75" dur="500" fill="hold"/>
                                        <p:tgtEl>
                                          <p:spTgt spid="46"/>
                                        </p:tgtEl>
                                        <p:attrNameLst>
                                          <p:attrName>ppt_w</p:attrName>
                                        </p:attrNameLst>
                                      </p:cBhvr>
                                      <p:tavLst>
                                        <p:tav tm="0">
                                          <p:val>
                                            <p:fltVal val="0"/>
                                          </p:val>
                                        </p:tav>
                                        <p:tav tm="100000">
                                          <p:val>
                                            <p:strVal val="#ppt_w"/>
                                          </p:val>
                                        </p:tav>
                                      </p:tavLst>
                                    </p:anim>
                                    <p:anim calcmode="lin" valueType="num">
                                      <p:cBhvr>
                                        <p:cTn id="76" dur="500" fill="hold"/>
                                        <p:tgtEl>
                                          <p:spTgt spid="46"/>
                                        </p:tgtEl>
                                        <p:attrNameLst>
                                          <p:attrName>ppt_h</p:attrName>
                                        </p:attrNameLst>
                                      </p:cBhvr>
                                      <p:tavLst>
                                        <p:tav tm="0">
                                          <p:val>
                                            <p:fltVal val="0"/>
                                          </p:val>
                                        </p:tav>
                                        <p:tav tm="100000">
                                          <p:val>
                                            <p:strVal val="#ppt_h"/>
                                          </p:val>
                                        </p:tav>
                                      </p:tavLst>
                                    </p:anim>
                                    <p:animEffect transition="in" filter="fade">
                                      <p:cBhvr>
                                        <p:cTn id="77" dur="500"/>
                                        <p:tgtEl>
                                          <p:spTgt spid="46"/>
                                        </p:tgtEl>
                                      </p:cBhvr>
                                    </p:animEffect>
                                  </p:childTnLst>
                                </p:cTn>
                              </p:par>
                              <p:par>
                                <p:cTn id="78" presetID="10" presetClass="entr" presetSubtype="0" fill="hold" nodeType="withEffect">
                                  <p:stCondLst>
                                    <p:cond delay="1700"/>
                                  </p:stCondLst>
                                  <p:childTnLst>
                                    <p:set>
                                      <p:cBhvr>
                                        <p:cTn id="79" dur="1" fill="hold">
                                          <p:stCondLst>
                                            <p:cond delay="0"/>
                                          </p:stCondLst>
                                        </p:cTn>
                                        <p:tgtEl>
                                          <p:spTgt spid="3"/>
                                        </p:tgtEl>
                                        <p:attrNameLst>
                                          <p:attrName>style.visibility</p:attrName>
                                        </p:attrNameLst>
                                      </p:cBhvr>
                                      <p:to>
                                        <p:strVal val="visible"/>
                                      </p:to>
                                    </p:set>
                                    <p:animEffect transition="in" filter="fade">
                                      <p:cBhvr>
                                        <p:cTn id="8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9" grpId="0" animBg="1"/>
      <p:bldP spid="100" grpId="0" animBg="1"/>
      <p:bldP spid="101" grpId="0" animBg="1"/>
      <p:bldP spid="97" grpId="0" animBg="1"/>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21"/>
          <p:cNvSpPr>
            <a:spLocks/>
          </p:cNvSpPr>
          <p:nvPr/>
        </p:nvSpPr>
        <p:spPr bwMode="auto">
          <a:xfrm>
            <a:off x="3577829" y="1506538"/>
            <a:ext cx="2063354" cy="2679700"/>
          </a:xfrm>
          <a:custGeom>
            <a:avLst/>
            <a:gdLst>
              <a:gd name="T0" fmla="*/ 4070 w 4412"/>
              <a:gd name="T1" fmla="*/ 1489 h 4305"/>
              <a:gd name="T2" fmla="*/ 4070 w 4412"/>
              <a:gd name="T3" fmla="*/ 1489 h 4305"/>
              <a:gd name="T4" fmla="*/ 3950 w 4412"/>
              <a:gd name="T5" fmla="*/ 1389 h 4305"/>
              <a:gd name="T6" fmla="*/ 3964 w 4412"/>
              <a:gd name="T7" fmla="*/ 1233 h 4305"/>
              <a:gd name="T8" fmla="*/ 3090 w 4412"/>
              <a:gd name="T9" fmla="*/ 358 h 4305"/>
              <a:gd name="T10" fmla="*/ 2931 w 4412"/>
              <a:gd name="T11" fmla="*/ 373 h 4305"/>
              <a:gd name="T12" fmla="*/ 2834 w 4412"/>
              <a:gd name="T13" fmla="*/ 257 h 4305"/>
              <a:gd name="T14" fmla="*/ 2213 w 4412"/>
              <a:gd name="T15" fmla="*/ 1 h 4305"/>
              <a:gd name="T16" fmla="*/ 2210 w 4412"/>
              <a:gd name="T17" fmla="*/ 1 h 4305"/>
              <a:gd name="T18" fmla="*/ 2210 w 4412"/>
              <a:gd name="T19" fmla="*/ 1 h 4305"/>
              <a:gd name="T20" fmla="*/ 1597 w 4412"/>
              <a:gd name="T21" fmla="*/ 257 h 4305"/>
              <a:gd name="T22" fmla="*/ 1496 w 4412"/>
              <a:gd name="T23" fmla="*/ 377 h 4305"/>
              <a:gd name="T24" fmla="*/ 1340 w 4412"/>
              <a:gd name="T25" fmla="*/ 363 h 4305"/>
              <a:gd name="T26" fmla="*/ 466 w 4412"/>
              <a:gd name="T27" fmla="*/ 1238 h 4305"/>
              <a:gd name="T28" fmla="*/ 478 w 4412"/>
              <a:gd name="T29" fmla="*/ 1382 h 4305"/>
              <a:gd name="T30" fmla="*/ 341 w 4412"/>
              <a:gd name="T31" fmla="*/ 1494 h 4305"/>
              <a:gd name="T32" fmla="*/ 341 w 4412"/>
              <a:gd name="T33" fmla="*/ 2731 h 4305"/>
              <a:gd name="T34" fmla="*/ 478 w 4412"/>
              <a:gd name="T35" fmla="*/ 2842 h 4305"/>
              <a:gd name="T36" fmla="*/ 466 w 4412"/>
              <a:gd name="T37" fmla="*/ 2987 h 4305"/>
              <a:gd name="T38" fmla="*/ 1340 w 4412"/>
              <a:gd name="T39" fmla="*/ 3862 h 4305"/>
              <a:gd name="T40" fmla="*/ 1483 w 4412"/>
              <a:gd name="T41" fmla="*/ 3850 h 4305"/>
              <a:gd name="T42" fmla="*/ 1578 w 4412"/>
              <a:gd name="T43" fmla="*/ 3963 h 4305"/>
              <a:gd name="T44" fmla="*/ 2815 w 4412"/>
              <a:gd name="T45" fmla="*/ 3963 h 4305"/>
              <a:gd name="T46" fmla="*/ 2915 w 4412"/>
              <a:gd name="T47" fmla="*/ 3843 h 4305"/>
              <a:gd name="T48" fmla="*/ 3071 w 4412"/>
              <a:gd name="T49" fmla="*/ 3857 h 4305"/>
              <a:gd name="T50" fmla="*/ 3946 w 4412"/>
              <a:gd name="T51" fmla="*/ 2983 h 4305"/>
              <a:gd name="T52" fmla="*/ 3934 w 4412"/>
              <a:gd name="T53" fmla="*/ 2838 h 4305"/>
              <a:gd name="T54" fmla="*/ 4070 w 4412"/>
              <a:gd name="T55" fmla="*/ 2726 h 4305"/>
              <a:gd name="T56" fmla="*/ 4070 w 4412"/>
              <a:gd name="T57" fmla="*/ 1489 h 4305"/>
              <a:gd name="T58" fmla="*/ 4070 w 4412"/>
              <a:gd name="T59" fmla="*/ 1489 h 4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12" h="4305">
                <a:moveTo>
                  <a:pt x="4070" y="1489"/>
                </a:moveTo>
                <a:lnTo>
                  <a:pt x="4070" y="1489"/>
                </a:lnTo>
                <a:cubicBezTo>
                  <a:pt x="4033" y="1452"/>
                  <a:pt x="3992" y="1419"/>
                  <a:pt x="3950" y="1389"/>
                </a:cubicBezTo>
                <a:cubicBezTo>
                  <a:pt x="3959" y="1339"/>
                  <a:pt x="3964" y="1286"/>
                  <a:pt x="3964" y="1233"/>
                </a:cubicBezTo>
                <a:cubicBezTo>
                  <a:pt x="3964" y="750"/>
                  <a:pt x="3573" y="358"/>
                  <a:pt x="3090" y="358"/>
                </a:cubicBezTo>
                <a:cubicBezTo>
                  <a:pt x="3035" y="358"/>
                  <a:pt x="2982" y="364"/>
                  <a:pt x="2931" y="373"/>
                </a:cubicBezTo>
                <a:cubicBezTo>
                  <a:pt x="2902" y="332"/>
                  <a:pt x="2870" y="294"/>
                  <a:pt x="2834" y="257"/>
                </a:cubicBezTo>
                <a:cubicBezTo>
                  <a:pt x="2662" y="86"/>
                  <a:pt x="2437" y="0"/>
                  <a:pt x="2213" y="1"/>
                </a:cubicBezTo>
                <a:cubicBezTo>
                  <a:pt x="2212" y="1"/>
                  <a:pt x="2211" y="1"/>
                  <a:pt x="2210" y="1"/>
                </a:cubicBezTo>
                <a:lnTo>
                  <a:pt x="2210" y="1"/>
                </a:lnTo>
                <a:cubicBezTo>
                  <a:pt x="1988" y="2"/>
                  <a:pt x="1766" y="88"/>
                  <a:pt x="1597" y="257"/>
                </a:cubicBezTo>
                <a:cubicBezTo>
                  <a:pt x="1559" y="295"/>
                  <a:pt x="1526" y="335"/>
                  <a:pt x="1496" y="377"/>
                </a:cubicBezTo>
                <a:cubicBezTo>
                  <a:pt x="1446" y="368"/>
                  <a:pt x="1394" y="363"/>
                  <a:pt x="1340" y="363"/>
                </a:cubicBezTo>
                <a:cubicBezTo>
                  <a:pt x="857" y="363"/>
                  <a:pt x="466" y="755"/>
                  <a:pt x="466" y="1238"/>
                </a:cubicBezTo>
                <a:cubicBezTo>
                  <a:pt x="466" y="1287"/>
                  <a:pt x="470" y="1335"/>
                  <a:pt x="478" y="1382"/>
                </a:cubicBezTo>
                <a:cubicBezTo>
                  <a:pt x="430" y="1414"/>
                  <a:pt x="384" y="1451"/>
                  <a:pt x="341" y="1494"/>
                </a:cubicBezTo>
                <a:cubicBezTo>
                  <a:pt x="0" y="1835"/>
                  <a:pt x="0" y="2389"/>
                  <a:pt x="341" y="2731"/>
                </a:cubicBezTo>
                <a:cubicBezTo>
                  <a:pt x="384" y="2773"/>
                  <a:pt x="430" y="2811"/>
                  <a:pt x="478" y="2842"/>
                </a:cubicBezTo>
                <a:cubicBezTo>
                  <a:pt x="470" y="2890"/>
                  <a:pt x="466" y="2938"/>
                  <a:pt x="466" y="2987"/>
                </a:cubicBezTo>
                <a:cubicBezTo>
                  <a:pt x="466" y="3470"/>
                  <a:pt x="857" y="3862"/>
                  <a:pt x="1340" y="3862"/>
                </a:cubicBezTo>
                <a:cubicBezTo>
                  <a:pt x="1389" y="3862"/>
                  <a:pt x="1436" y="3858"/>
                  <a:pt x="1483" y="3850"/>
                </a:cubicBezTo>
                <a:cubicBezTo>
                  <a:pt x="1511" y="3890"/>
                  <a:pt x="1543" y="3928"/>
                  <a:pt x="1578" y="3963"/>
                </a:cubicBezTo>
                <a:cubicBezTo>
                  <a:pt x="1920" y="4305"/>
                  <a:pt x="2473" y="4305"/>
                  <a:pt x="2815" y="3963"/>
                </a:cubicBezTo>
                <a:cubicBezTo>
                  <a:pt x="2853" y="3925"/>
                  <a:pt x="2886" y="3885"/>
                  <a:pt x="2915" y="3843"/>
                </a:cubicBezTo>
                <a:cubicBezTo>
                  <a:pt x="2966" y="3852"/>
                  <a:pt x="3018" y="3857"/>
                  <a:pt x="3071" y="3857"/>
                </a:cubicBezTo>
                <a:cubicBezTo>
                  <a:pt x="3554" y="3857"/>
                  <a:pt x="3946" y="3466"/>
                  <a:pt x="3946" y="2983"/>
                </a:cubicBezTo>
                <a:cubicBezTo>
                  <a:pt x="3946" y="2933"/>
                  <a:pt x="3942" y="2885"/>
                  <a:pt x="3934" y="2838"/>
                </a:cubicBezTo>
                <a:cubicBezTo>
                  <a:pt x="3982" y="2806"/>
                  <a:pt x="4028" y="2769"/>
                  <a:pt x="4070" y="2726"/>
                </a:cubicBezTo>
                <a:cubicBezTo>
                  <a:pt x="4412" y="2385"/>
                  <a:pt x="4412" y="1831"/>
                  <a:pt x="4070" y="1489"/>
                </a:cubicBezTo>
                <a:lnTo>
                  <a:pt x="4070" y="1489"/>
                </a:lnTo>
                <a:close/>
              </a:path>
            </a:pathLst>
          </a:custGeom>
          <a:noFill/>
          <a:ln w="7938"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2" name="Freeform 22"/>
          <p:cNvSpPr>
            <a:spLocks/>
          </p:cNvSpPr>
          <p:nvPr/>
        </p:nvSpPr>
        <p:spPr bwMode="auto">
          <a:xfrm>
            <a:off x="357187" y="417443"/>
            <a:ext cx="768434" cy="1024578"/>
          </a:xfrm>
          <a:custGeom>
            <a:avLst/>
            <a:gdLst>
              <a:gd name="T0" fmla="*/ 1629 w 1629"/>
              <a:gd name="T1" fmla="*/ 815 h 1629"/>
              <a:gd name="T2" fmla="*/ 1629 w 1629"/>
              <a:gd name="T3" fmla="*/ 815 h 1629"/>
              <a:gd name="T4" fmla="*/ 814 w 1629"/>
              <a:gd name="T5" fmla="*/ 1629 h 1629"/>
              <a:gd name="T6" fmla="*/ 789 w 1629"/>
              <a:gd name="T7" fmla="*/ 1628 h 1629"/>
              <a:gd name="T8" fmla="*/ 0 w 1629"/>
              <a:gd name="T9" fmla="*/ 1628 h 1629"/>
              <a:gd name="T10" fmla="*/ 0 w 1629"/>
              <a:gd name="T11" fmla="*/ 822 h 1629"/>
              <a:gd name="T12" fmla="*/ 0 w 1629"/>
              <a:gd name="T13" fmla="*/ 822 h 1629"/>
              <a:gd name="T14" fmla="*/ 0 w 1629"/>
              <a:gd name="T15" fmla="*/ 815 h 1629"/>
              <a:gd name="T16" fmla="*/ 814 w 1629"/>
              <a:gd name="T17" fmla="*/ 0 h 1629"/>
              <a:gd name="T18" fmla="*/ 1629 w 1629"/>
              <a:gd name="T19" fmla="*/ 815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9" h="1629">
                <a:moveTo>
                  <a:pt x="1629" y="815"/>
                </a:moveTo>
                <a:lnTo>
                  <a:pt x="1629" y="815"/>
                </a:lnTo>
                <a:cubicBezTo>
                  <a:pt x="1629" y="1264"/>
                  <a:pt x="1264" y="1629"/>
                  <a:pt x="814" y="1629"/>
                </a:cubicBezTo>
                <a:cubicBezTo>
                  <a:pt x="806" y="1629"/>
                  <a:pt x="798" y="1629"/>
                  <a:pt x="789" y="1628"/>
                </a:cubicBezTo>
                <a:lnTo>
                  <a:pt x="0" y="1628"/>
                </a:lnTo>
                <a:lnTo>
                  <a:pt x="0" y="822"/>
                </a:lnTo>
                <a:lnTo>
                  <a:pt x="0" y="822"/>
                </a:lnTo>
                <a:cubicBezTo>
                  <a:pt x="0" y="820"/>
                  <a:pt x="0" y="817"/>
                  <a:pt x="0" y="815"/>
                </a:cubicBezTo>
                <a:cubicBezTo>
                  <a:pt x="0" y="365"/>
                  <a:pt x="365" y="0"/>
                  <a:pt x="814" y="0"/>
                </a:cubicBezTo>
                <a:cubicBezTo>
                  <a:pt x="1264" y="0"/>
                  <a:pt x="1629" y="365"/>
                  <a:pt x="1629" y="815"/>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7" name="Freeform 5"/>
          <p:cNvSpPr>
            <a:spLocks/>
          </p:cNvSpPr>
          <p:nvPr/>
        </p:nvSpPr>
        <p:spPr bwMode="auto">
          <a:xfrm>
            <a:off x="4193382" y="1549402"/>
            <a:ext cx="837010" cy="1273175"/>
          </a:xfrm>
          <a:custGeom>
            <a:avLst/>
            <a:gdLst>
              <a:gd name="T0" fmla="*/ 1470 w 1788"/>
              <a:gd name="T1" fmla="*/ 318 h 2045"/>
              <a:gd name="T2" fmla="*/ 1470 w 1788"/>
              <a:gd name="T3" fmla="*/ 318 h 2045"/>
              <a:gd name="T4" fmla="*/ 1470 w 1788"/>
              <a:gd name="T5" fmla="*/ 1470 h 2045"/>
              <a:gd name="T6" fmla="*/ 1452 w 1788"/>
              <a:gd name="T7" fmla="*/ 1487 h 2045"/>
              <a:gd name="T8" fmla="*/ 894 w 1788"/>
              <a:gd name="T9" fmla="*/ 2045 h 2045"/>
              <a:gd name="T10" fmla="*/ 324 w 1788"/>
              <a:gd name="T11" fmla="*/ 1475 h 2045"/>
              <a:gd name="T12" fmla="*/ 324 w 1788"/>
              <a:gd name="T13" fmla="*/ 1475 h 2045"/>
              <a:gd name="T14" fmla="*/ 318 w 1788"/>
              <a:gd name="T15" fmla="*/ 1470 h 2045"/>
              <a:gd name="T16" fmla="*/ 318 w 1788"/>
              <a:gd name="T17" fmla="*/ 318 h 2045"/>
              <a:gd name="T18" fmla="*/ 1470 w 1788"/>
              <a:gd name="T19" fmla="*/ 318 h 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8" h="2045">
                <a:moveTo>
                  <a:pt x="1470" y="318"/>
                </a:moveTo>
                <a:lnTo>
                  <a:pt x="1470" y="318"/>
                </a:lnTo>
                <a:cubicBezTo>
                  <a:pt x="1788" y="636"/>
                  <a:pt x="1788" y="1152"/>
                  <a:pt x="1470" y="1470"/>
                </a:cubicBezTo>
                <a:cubicBezTo>
                  <a:pt x="1464" y="1476"/>
                  <a:pt x="1458" y="1482"/>
                  <a:pt x="1452" y="1487"/>
                </a:cubicBezTo>
                <a:lnTo>
                  <a:pt x="894" y="2045"/>
                </a:lnTo>
                <a:lnTo>
                  <a:pt x="324" y="1475"/>
                </a:lnTo>
                <a:lnTo>
                  <a:pt x="324" y="1475"/>
                </a:lnTo>
                <a:cubicBezTo>
                  <a:pt x="322" y="1474"/>
                  <a:pt x="320" y="1472"/>
                  <a:pt x="318" y="1470"/>
                </a:cubicBezTo>
                <a:cubicBezTo>
                  <a:pt x="0" y="1152"/>
                  <a:pt x="0" y="636"/>
                  <a:pt x="318" y="318"/>
                </a:cubicBezTo>
                <a:cubicBezTo>
                  <a:pt x="636" y="0"/>
                  <a:pt x="1152" y="0"/>
                  <a:pt x="1470" y="318"/>
                </a:cubicBezTo>
                <a:close/>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20"/>
          <p:cNvSpPr>
            <a:spLocks/>
          </p:cNvSpPr>
          <p:nvPr/>
        </p:nvSpPr>
        <p:spPr bwMode="auto">
          <a:xfrm>
            <a:off x="1395412" y="1428750"/>
            <a:ext cx="442913" cy="590550"/>
          </a:xfrm>
          <a:custGeom>
            <a:avLst/>
            <a:gdLst>
              <a:gd name="T0" fmla="*/ 1175 w 1175"/>
              <a:gd name="T1" fmla="*/ 587 h 1175"/>
              <a:gd name="T2" fmla="*/ 1175 w 1175"/>
              <a:gd name="T3" fmla="*/ 587 h 1175"/>
              <a:gd name="T4" fmla="*/ 587 w 1175"/>
              <a:gd name="T5" fmla="*/ 1175 h 1175"/>
              <a:gd name="T6" fmla="*/ 569 w 1175"/>
              <a:gd name="T7" fmla="*/ 1175 h 1175"/>
              <a:gd name="T8" fmla="*/ 0 w 1175"/>
              <a:gd name="T9" fmla="*/ 1175 h 1175"/>
              <a:gd name="T10" fmla="*/ 0 w 1175"/>
              <a:gd name="T11" fmla="*/ 593 h 1175"/>
              <a:gd name="T12" fmla="*/ 0 w 1175"/>
              <a:gd name="T13" fmla="*/ 593 h 1175"/>
              <a:gd name="T14" fmla="*/ 0 w 1175"/>
              <a:gd name="T15" fmla="*/ 587 h 1175"/>
              <a:gd name="T16" fmla="*/ 587 w 1175"/>
              <a:gd name="T17" fmla="*/ 0 h 1175"/>
              <a:gd name="T18" fmla="*/ 1175 w 1175"/>
              <a:gd name="T19" fmla="*/ 587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5" h="1175">
                <a:moveTo>
                  <a:pt x="1175" y="587"/>
                </a:moveTo>
                <a:lnTo>
                  <a:pt x="1175" y="587"/>
                </a:lnTo>
                <a:cubicBezTo>
                  <a:pt x="1175" y="912"/>
                  <a:pt x="912" y="1175"/>
                  <a:pt x="587" y="1175"/>
                </a:cubicBezTo>
                <a:cubicBezTo>
                  <a:pt x="581" y="1175"/>
                  <a:pt x="575" y="1175"/>
                  <a:pt x="569" y="1175"/>
                </a:cubicBezTo>
                <a:lnTo>
                  <a:pt x="0" y="1175"/>
                </a:lnTo>
                <a:lnTo>
                  <a:pt x="0" y="593"/>
                </a:lnTo>
                <a:lnTo>
                  <a:pt x="0" y="593"/>
                </a:lnTo>
                <a:cubicBezTo>
                  <a:pt x="0" y="591"/>
                  <a:pt x="0" y="589"/>
                  <a:pt x="0" y="587"/>
                </a:cubicBezTo>
                <a:cubicBezTo>
                  <a:pt x="0" y="263"/>
                  <a:pt x="263" y="0"/>
                  <a:pt x="587" y="0"/>
                </a:cubicBezTo>
                <a:cubicBezTo>
                  <a:pt x="912" y="0"/>
                  <a:pt x="1175" y="263"/>
                  <a:pt x="1175" y="587"/>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23"/>
          <p:cNvSpPr>
            <a:spLocks/>
          </p:cNvSpPr>
          <p:nvPr/>
        </p:nvSpPr>
        <p:spPr bwMode="auto">
          <a:xfrm>
            <a:off x="126206" y="4440239"/>
            <a:ext cx="1506141" cy="2009775"/>
          </a:xfrm>
          <a:custGeom>
            <a:avLst/>
            <a:gdLst>
              <a:gd name="T0" fmla="*/ 3997 w 3997"/>
              <a:gd name="T1" fmla="*/ 1999 h 3997"/>
              <a:gd name="T2" fmla="*/ 3997 w 3997"/>
              <a:gd name="T3" fmla="*/ 1999 h 3997"/>
              <a:gd name="T4" fmla="*/ 1998 w 3997"/>
              <a:gd name="T5" fmla="*/ 3997 h 3997"/>
              <a:gd name="T6" fmla="*/ 1937 w 3997"/>
              <a:gd name="T7" fmla="*/ 3996 h 3997"/>
              <a:gd name="T8" fmla="*/ 0 w 3997"/>
              <a:gd name="T9" fmla="*/ 3996 h 3997"/>
              <a:gd name="T10" fmla="*/ 0 w 3997"/>
              <a:gd name="T11" fmla="*/ 2018 h 3997"/>
              <a:gd name="T12" fmla="*/ 0 w 3997"/>
              <a:gd name="T13" fmla="*/ 2018 h 3997"/>
              <a:gd name="T14" fmla="*/ 0 w 3997"/>
              <a:gd name="T15" fmla="*/ 1999 h 3997"/>
              <a:gd name="T16" fmla="*/ 1998 w 3997"/>
              <a:gd name="T17" fmla="*/ 0 h 3997"/>
              <a:gd name="T18" fmla="*/ 3997 w 3997"/>
              <a:gd name="T19" fmla="*/ 1999 h 3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97" h="3997">
                <a:moveTo>
                  <a:pt x="3997" y="1999"/>
                </a:moveTo>
                <a:lnTo>
                  <a:pt x="3997" y="1999"/>
                </a:lnTo>
                <a:cubicBezTo>
                  <a:pt x="3997" y="3102"/>
                  <a:pt x="3102" y="3997"/>
                  <a:pt x="1998" y="3997"/>
                </a:cubicBezTo>
                <a:cubicBezTo>
                  <a:pt x="1978" y="3997"/>
                  <a:pt x="1957" y="3997"/>
                  <a:pt x="1937" y="3996"/>
                </a:cubicBezTo>
                <a:lnTo>
                  <a:pt x="0" y="3996"/>
                </a:lnTo>
                <a:lnTo>
                  <a:pt x="0" y="2018"/>
                </a:lnTo>
                <a:lnTo>
                  <a:pt x="0" y="2018"/>
                </a:lnTo>
                <a:cubicBezTo>
                  <a:pt x="0" y="2011"/>
                  <a:pt x="0" y="2005"/>
                  <a:pt x="0" y="1999"/>
                </a:cubicBezTo>
                <a:cubicBezTo>
                  <a:pt x="0" y="895"/>
                  <a:pt x="894" y="0"/>
                  <a:pt x="1998" y="0"/>
                </a:cubicBezTo>
                <a:cubicBezTo>
                  <a:pt x="3102" y="0"/>
                  <a:pt x="3997" y="895"/>
                  <a:pt x="3997" y="1999"/>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6" name="Freeform 26"/>
          <p:cNvSpPr>
            <a:spLocks/>
          </p:cNvSpPr>
          <p:nvPr/>
        </p:nvSpPr>
        <p:spPr bwMode="auto">
          <a:xfrm>
            <a:off x="881063" y="5295901"/>
            <a:ext cx="1009650" cy="1346200"/>
          </a:xfrm>
          <a:custGeom>
            <a:avLst/>
            <a:gdLst>
              <a:gd name="T0" fmla="*/ 2678 w 2678"/>
              <a:gd name="T1" fmla="*/ 1339 h 2678"/>
              <a:gd name="T2" fmla="*/ 2678 w 2678"/>
              <a:gd name="T3" fmla="*/ 1339 h 2678"/>
              <a:gd name="T4" fmla="*/ 1339 w 2678"/>
              <a:gd name="T5" fmla="*/ 2678 h 2678"/>
              <a:gd name="T6" fmla="*/ 1298 w 2678"/>
              <a:gd name="T7" fmla="*/ 2678 h 2678"/>
              <a:gd name="T8" fmla="*/ 0 w 2678"/>
              <a:gd name="T9" fmla="*/ 2678 h 2678"/>
              <a:gd name="T10" fmla="*/ 0 w 2678"/>
              <a:gd name="T11" fmla="*/ 1352 h 2678"/>
              <a:gd name="T12" fmla="*/ 0 w 2678"/>
              <a:gd name="T13" fmla="*/ 1352 h 2678"/>
              <a:gd name="T14" fmla="*/ 0 w 2678"/>
              <a:gd name="T15" fmla="*/ 1339 h 2678"/>
              <a:gd name="T16" fmla="*/ 1339 w 2678"/>
              <a:gd name="T17" fmla="*/ 0 h 2678"/>
              <a:gd name="T18" fmla="*/ 2678 w 2678"/>
              <a:gd name="T19" fmla="*/ 1339 h 2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8" h="2678">
                <a:moveTo>
                  <a:pt x="2678" y="1339"/>
                </a:moveTo>
                <a:lnTo>
                  <a:pt x="2678" y="1339"/>
                </a:lnTo>
                <a:cubicBezTo>
                  <a:pt x="2678" y="2079"/>
                  <a:pt x="2079" y="2678"/>
                  <a:pt x="1339" y="2678"/>
                </a:cubicBezTo>
                <a:cubicBezTo>
                  <a:pt x="1325" y="2678"/>
                  <a:pt x="1311" y="2678"/>
                  <a:pt x="1298" y="2678"/>
                </a:cubicBezTo>
                <a:lnTo>
                  <a:pt x="0" y="2678"/>
                </a:lnTo>
                <a:lnTo>
                  <a:pt x="0" y="1352"/>
                </a:lnTo>
                <a:lnTo>
                  <a:pt x="0" y="1352"/>
                </a:lnTo>
                <a:cubicBezTo>
                  <a:pt x="0" y="1348"/>
                  <a:pt x="0" y="1344"/>
                  <a:pt x="0" y="1339"/>
                </a:cubicBezTo>
                <a:cubicBezTo>
                  <a:pt x="0" y="600"/>
                  <a:pt x="599" y="0"/>
                  <a:pt x="1339" y="0"/>
                </a:cubicBezTo>
                <a:cubicBezTo>
                  <a:pt x="2079" y="0"/>
                  <a:pt x="2678" y="600"/>
                  <a:pt x="2678" y="1339"/>
                </a:cubicBezTo>
                <a:close/>
              </a:path>
            </a:pathLst>
          </a:custGeom>
          <a:solidFill>
            <a:srgbClr val="00AEE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8" name="Freeform 28"/>
          <p:cNvSpPr>
            <a:spLocks/>
          </p:cNvSpPr>
          <p:nvPr/>
        </p:nvSpPr>
        <p:spPr bwMode="auto">
          <a:xfrm>
            <a:off x="803672" y="3833813"/>
            <a:ext cx="761238" cy="1014984"/>
          </a:xfrm>
          <a:custGeom>
            <a:avLst/>
            <a:gdLst>
              <a:gd name="T0" fmla="*/ 1629 w 1629"/>
              <a:gd name="T1" fmla="*/ 814 h 1629"/>
              <a:gd name="T2" fmla="*/ 1629 w 1629"/>
              <a:gd name="T3" fmla="*/ 814 h 1629"/>
              <a:gd name="T4" fmla="*/ 815 w 1629"/>
              <a:gd name="T5" fmla="*/ 1629 h 1629"/>
              <a:gd name="T6" fmla="*/ 790 w 1629"/>
              <a:gd name="T7" fmla="*/ 1628 h 1629"/>
              <a:gd name="T8" fmla="*/ 0 w 1629"/>
              <a:gd name="T9" fmla="*/ 1628 h 1629"/>
              <a:gd name="T10" fmla="*/ 0 w 1629"/>
              <a:gd name="T11" fmla="*/ 822 h 1629"/>
              <a:gd name="T12" fmla="*/ 0 w 1629"/>
              <a:gd name="T13" fmla="*/ 822 h 1629"/>
              <a:gd name="T14" fmla="*/ 0 w 1629"/>
              <a:gd name="T15" fmla="*/ 814 h 1629"/>
              <a:gd name="T16" fmla="*/ 815 w 1629"/>
              <a:gd name="T17" fmla="*/ 0 h 1629"/>
              <a:gd name="T18" fmla="*/ 1629 w 1629"/>
              <a:gd name="T19" fmla="*/ 814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9" h="1629">
                <a:moveTo>
                  <a:pt x="1629" y="814"/>
                </a:moveTo>
                <a:lnTo>
                  <a:pt x="1629" y="814"/>
                </a:lnTo>
                <a:cubicBezTo>
                  <a:pt x="1629" y="1264"/>
                  <a:pt x="1264" y="1629"/>
                  <a:pt x="815" y="1629"/>
                </a:cubicBezTo>
                <a:cubicBezTo>
                  <a:pt x="806" y="1629"/>
                  <a:pt x="798" y="1628"/>
                  <a:pt x="790" y="1628"/>
                </a:cubicBezTo>
                <a:lnTo>
                  <a:pt x="0" y="1628"/>
                </a:lnTo>
                <a:lnTo>
                  <a:pt x="0" y="822"/>
                </a:lnTo>
                <a:lnTo>
                  <a:pt x="0" y="822"/>
                </a:lnTo>
                <a:cubicBezTo>
                  <a:pt x="0" y="820"/>
                  <a:pt x="0" y="817"/>
                  <a:pt x="0" y="814"/>
                </a:cubicBezTo>
                <a:cubicBezTo>
                  <a:pt x="0" y="365"/>
                  <a:pt x="365" y="0"/>
                  <a:pt x="815" y="0"/>
                </a:cubicBezTo>
                <a:cubicBezTo>
                  <a:pt x="1264" y="0"/>
                  <a:pt x="1629" y="365"/>
                  <a:pt x="1629" y="814"/>
                </a:cubicBezTo>
                <a:close/>
              </a:path>
            </a:pathLst>
          </a:custGeom>
          <a:solidFill>
            <a:srgbClr val="F0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4" name="Freeform 21"/>
          <p:cNvSpPr>
            <a:spLocks/>
          </p:cNvSpPr>
          <p:nvPr/>
        </p:nvSpPr>
        <p:spPr bwMode="auto">
          <a:xfrm>
            <a:off x="7219924" y="4148138"/>
            <a:ext cx="760241" cy="1015174"/>
          </a:xfrm>
          <a:custGeom>
            <a:avLst/>
            <a:gdLst>
              <a:gd name="T0" fmla="*/ 2108 w 2108"/>
              <a:gd name="T1" fmla="*/ 1054 h 2108"/>
              <a:gd name="T2" fmla="*/ 2108 w 2108"/>
              <a:gd name="T3" fmla="*/ 1054 h 2108"/>
              <a:gd name="T4" fmla="*/ 1054 w 2108"/>
              <a:gd name="T5" fmla="*/ 2108 h 2108"/>
              <a:gd name="T6" fmla="*/ 1022 w 2108"/>
              <a:gd name="T7" fmla="*/ 2108 h 2108"/>
              <a:gd name="T8" fmla="*/ 0 w 2108"/>
              <a:gd name="T9" fmla="*/ 2108 h 2108"/>
              <a:gd name="T10" fmla="*/ 0 w 2108"/>
              <a:gd name="T11" fmla="*/ 1064 h 2108"/>
              <a:gd name="T12" fmla="*/ 0 w 2108"/>
              <a:gd name="T13" fmla="*/ 1064 h 2108"/>
              <a:gd name="T14" fmla="*/ 0 w 2108"/>
              <a:gd name="T15" fmla="*/ 1054 h 2108"/>
              <a:gd name="T16" fmla="*/ 1054 w 2108"/>
              <a:gd name="T17" fmla="*/ 0 h 2108"/>
              <a:gd name="T18" fmla="*/ 2108 w 2108"/>
              <a:gd name="T19" fmla="*/ 1054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8" h="2108">
                <a:moveTo>
                  <a:pt x="2108" y="1054"/>
                </a:moveTo>
                <a:lnTo>
                  <a:pt x="2108" y="1054"/>
                </a:lnTo>
                <a:cubicBezTo>
                  <a:pt x="2108" y="1636"/>
                  <a:pt x="1636" y="2108"/>
                  <a:pt x="1054" y="2108"/>
                </a:cubicBezTo>
                <a:cubicBezTo>
                  <a:pt x="1043" y="2108"/>
                  <a:pt x="1032" y="2108"/>
                  <a:pt x="1022" y="2108"/>
                </a:cubicBezTo>
                <a:lnTo>
                  <a:pt x="0" y="2108"/>
                </a:lnTo>
                <a:lnTo>
                  <a:pt x="0" y="1064"/>
                </a:lnTo>
                <a:lnTo>
                  <a:pt x="0" y="1064"/>
                </a:lnTo>
                <a:cubicBezTo>
                  <a:pt x="0" y="1061"/>
                  <a:pt x="0" y="1058"/>
                  <a:pt x="0" y="1054"/>
                </a:cubicBezTo>
                <a:cubicBezTo>
                  <a:pt x="0" y="472"/>
                  <a:pt x="472" y="0"/>
                  <a:pt x="1054" y="0"/>
                </a:cubicBezTo>
                <a:cubicBezTo>
                  <a:pt x="1636" y="0"/>
                  <a:pt x="2108" y="472"/>
                  <a:pt x="2108" y="1054"/>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24"/>
          <p:cNvSpPr>
            <a:spLocks/>
          </p:cNvSpPr>
          <p:nvPr/>
        </p:nvSpPr>
        <p:spPr bwMode="auto">
          <a:xfrm>
            <a:off x="7760494" y="5675314"/>
            <a:ext cx="439341" cy="587375"/>
          </a:xfrm>
          <a:custGeom>
            <a:avLst/>
            <a:gdLst>
              <a:gd name="T0" fmla="*/ 1168 w 1168"/>
              <a:gd name="T1" fmla="*/ 584 h 1168"/>
              <a:gd name="T2" fmla="*/ 1168 w 1168"/>
              <a:gd name="T3" fmla="*/ 584 h 1168"/>
              <a:gd name="T4" fmla="*/ 584 w 1168"/>
              <a:gd name="T5" fmla="*/ 1168 h 1168"/>
              <a:gd name="T6" fmla="*/ 566 w 1168"/>
              <a:gd name="T7" fmla="*/ 1168 h 1168"/>
              <a:gd name="T8" fmla="*/ 0 w 1168"/>
              <a:gd name="T9" fmla="*/ 1168 h 1168"/>
              <a:gd name="T10" fmla="*/ 0 w 1168"/>
              <a:gd name="T11" fmla="*/ 590 h 1168"/>
              <a:gd name="T12" fmla="*/ 0 w 1168"/>
              <a:gd name="T13" fmla="*/ 590 h 1168"/>
              <a:gd name="T14" fmla="*/ 0 w 1168"/>
              <a:gd name="T15" fmla="*/ 584 h 1168"/>
              <a:gd name="T16" fmla="*/ 584 w 1168"/>
              <a:gd name="T17" fmla="*/ 0 h 1168"/>
              <a:gd name="T18" fmla="*/ 1168 w 1168"/>
              <a:gd name="T19" fmla="*/ 584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8" h="1168">
                <a:moveTo>
                  <a:pt x="1168" y="584"/>
                </a:moveTo>
                <a:lnTo>
                  <a:pt x="1168" y="584"/>
                </a:lnTo>
                <a:cubicBezTo>
                  <a:pt x="1168" y="907"/>
                  <a:pt x="907" y="1168"/>
                  <a:pt x="584" y="1168"/>
                </a:cubicBezTo>
                <a:cubicBezTo>
                  <a:pt x="578" y="1168"/>
                  <a:pt x="572" y="1168"/>
                  <a:pt x="566" y="1168"/>
                </a:cubicBezTo>
                <a:lnTo>
                  <a:pt x="0" y="1168"/>
                </a:lnTo>
                <a:lnTo>
                  <a:pt x="0" y="590"/>
                </a:lnTo>
                <a:lnTo>
                  <a:pt x="0" y="590"/>
                </a:lnTo>
                <a:cubicBezTo>
                  <a:pt x="0" y="588"/>
                  <a:pt x="0" y="586"/>
                  <a:pt x="0" y="584"/>
                </a:cubicBezTo>
                <a:cubicBezTo>
                  <a:pt x="0" y="262"/>
                  <a:pt x="262" y="0"/>
                  <a:pt x="584" y="0"/>
                </a:cubicBezTo>
                <a:cubicBezTo>
                  <a:pt x="907" y="0"/>
                  <a:pt x="1168" y="262"/>
                  <a:pt x="1168" y="584"/>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25"/>
          <p:cNvSpPr>
            <a:spLocks/>
          </p:cNvSpPr>
          <p:nvPr/>
        </p:nvSpPr>
        <p:spPr bwMode="auto">
          <a:xfrm>
            <a:off x="6965156" y="-220663"/>
            <a:ext cx="2030016" cy="2708276"/>
          </a:xfrm>
          <a:custGeom>
            <a:avLst/>
            <a:gdLst>
              <a:gd name="T0" fmla="*/ 5389 w 5389"/>
              <a:gd name="T1" fmla="*/ 2693 h 5387"/>
              <a:gd name="T2" fmla="*/ 5389 w 5389"/>
              <a:gd name="T3" fmla="*/ 2693 h 5387"/>
              <a:gd name="T4" fmla="*/ 2694 w 5389"/>
              <a:gd name="T5" fmla="*/ 5387 h 5387"/>
              <a:gd name="T6" fmla="*/ 2611 w 5389"/>
              <a:gd name="T7" fmla="*/ 5386 h 5387"/>
              <a:gd name="T8" fmla="*/ 0 w 5389"/>
              <a:gd name="T9" fmla="*/ 5386 h 5387"/>
              <a:gd name="T10" fmla="*/ 0 w 5389"/>
              <a:gd name="T11" fmla="*/ 2719 h 5387"/>
              <a:gd name="T12" fmla="*/ 0 w 5389"/>
              <a:gd name="T13" fmla="*/ 2719 h 5387"/>
              <a:gd name="T14" fmla="*/ 0 w 5389"/>
              <a:gd name="T15" fmla="*/ 2693 h 5387"/>
              <a:gd name="T16" fmla="*/ 2694 w 5389"/>
              <a:gd name="T17" fmla="*/ 0 h 5387"/>
              <a:gd name="T18" fmla="*/ 5389 w 5389"/>
              <a:gd name="T19" fmla="*/ 2693 h 5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89" h="5387">
                <a:moveTo>
                  <a:pt x="5389" y="2693"/>
                </a:moveTo>
                <a:lnTo>
                  <a:pt x="5389" y="2693"/>
                </a:lnTo>
                <a:cubicBezTo>
                  <a:pt x="5389" y="4181"/>
                  <a:pt x="4182" y="5387"/>
                  <a:pt x="2694" y="5387"/>
                </a:cubicBezTo>
                <a:cubicBezTo>
                  <a:pt x="2667" y="5387"/>
                  <a:pt x="2639" y="5386"/>
                  <a:pt x="2611" y="5386"/>
                </a:cubicBezTo>
                <a:lnTo>
                  <a:pt x="0" y="5386"/>
                </a:lnTo>
                <a:lnTo>
                  <a:pt x="0" y="2719"/>
                </a:lnTo>
                <a:lnTo>
                  <a:pt x="0" y="2719"/>
                </a:lnTo>
                <a:cubicBezTo>
                  <a:pt x="0" y="2710"/>
                  <a:pt x="0" y="2701"/>
                  <a:pt x="0" y="2693"/>
                </a:cubicBezTo>
                <a:cubicBezTo>
                  <a:pt x="0" y="1205"/>
                  <a:pt x="1206" y="0"/>
                  <a:pt x="2694" y="0"/>
                </a:cubicBezTo>
                <a:cubicBezTo>
                  <a:pt x="4182" y="0"/>
                  <a:pt x="5389" y="1205"/>
                  <a:pt x="5389" y="269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9" name="Freeform 6"/>
          <p:cNvSpPr>
            <a:spLocks/>
          </p:cNvSpPr>
          <p:nvPr/>
        </p:nvSpPr>
        <p:spPr bwMode="auto">
          <a:xfrm>
            <a:off x="3850482" y="1808164"/>
            <a:ext cx="760810" cy="1014413"/>
          </a:xfrm>
          <a:custGeom>
            <a:avLst/>
            <a:gdLst>
              <a:gd name="T0" fmla="*/ 814 w 1628"/>
              <a:gd name="T1" fmla="*/ 0 h 1628"/>
              <a:gd name="T2" fmla="*/ 814 w 1628"/>
              <a:gd name="T3" fmla="*/ 0 h 1628"/>
              <a:gd name="T4" fmla="*/ 1628 w 1628"/>
              <a:gd name="T5" fmla="*/ 814 h 1628"/>
              <a:gd name="T6" fmla="*/ 1628 w 1628"/>
              <a:gd name="T7" fmla="*/ 839 h 1628"/>
              <a:gd name="T8" fmla="*/ 1628 w 1628"/>
              <a:gd name="T9" fmla="*/ 1628 h 1628"/>
              <a:gd name="T10" fmla="*/ 822 w 1628"/>
              <a:gd name="T11" fmla="*/ 1628 h 1628"/>
              <a:gd name="T12" fmla="*/ 822 w 1628"/>
              <a:gd name="T13" fmla="*/ 1628 h 1628"/>
              <a:gd name="T14" fmla="*/ 814 w 1628"/>
              <a:gd name="T15" fmla="*/ 1628 h 1628"/>
              <a:gd name="T16" fmla="*/ 0 w 1628"/>
              <a:gd name="T17" fmla="*/ 814 h 1628"/>
              <a:gd name="T18" fmla="*/ 814 w 1628"/>
              <a:gd name="T19" fmla="*/ 0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8" h="1628">
                <a:moveTo>
                  <a:pt x="814" y="0"/>
                </a:moveTo>
                <a:lnTo>
                  <a:pt x="814" y="0"/>
                </a:lnTo>
                <a:cubicBezTo>
                  <a:pt x="1264" y="0"/>
                  <a:pt x="1628" y="364"/>
                  <a:pt x="1628" y="814"/>
                </a:cubicBezTo>
                <a:cubicBezTo>
                  <a:pt x="1628" y="823"/>
                  <a:pt x="1628" y="831"/>
                  <a:pt x="1628" y="839"/>
                </a:cubicBezTo>
                <a:lnTo>
                  <a:pt x="1628" y="1628"/>
                </a:lnTo>
                <a:lnTo>
                  <a:pt x="822" y="1628"/>
                </a:lnTo>
                <a:lnTo>
                  <a:pt x="822" y="1628"/>
                </a:lnTo>
                <a:cubicBezTo>
                  <a:pt x="819" y="1628"/>
                  <a:pt x="817" y="1628"/>
                  <a:pt x="814" y="1628"/>
                </a:cubicBezTo>
                <a:cubicBezTo>
                  <a:pt x="364" y="1628"/>
                  <a:pt x="0" y="1264"/>
                  <a:pt x="0" y="814"/>
                </a:cubicBezTo>
                <a:cubicBezTo>
                  <a:pt x="0" y="364"/>
                  <a:pt x="364" y="0"/>
                  <a:pt x="814" y="0"/>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0" name="Freeform 7"/>
          <p:cNvSpPr>
            <a:spLocks/>
          </p:cNvSpPr>
          <p:nvPr/>
        </p:nvSpPr>
        <p:spPr bwMode="auto">
          <a:xfrm>
            <a:off x="3646885" y="2266951"/>
            <a:ext cx="957263" cy="1112838"/>
          </a:xfrm>
          <a:custGeom>
            <a:avLst/>
            <a:gdLst>
              <a:gd name="T0" fmla="*/ 318 w 2045"/>
              <a:gd name="T1" fmla="*/ 318 h 1787"/>
              <a:gd name="T2" fmla="*/ 318 w 2045"/>
              <a:gd name="T3" fmla="*/ 318 h 1787"/>
              <a:gd name="T4" fmla="*/ 1469 w 2045"/>
              <a:gd name="T5" fmla="*/ 318 h 1787"/>
              <a:gd name="T6" fmla="*/ 1487 w 2045"/>
              <a:gd name="T7" fmla="*/ 336 h 1787"/>
              <a:gd name="T8" fmla="*/ 2045 w 2045"/>
              <a:gd name="T9" fmla="*/ 894 h 1787"/>
              <a:gd name="T10" fmla="*/ 1475 w 2045"/>
              <a:gd name="T11" fmla="*/ 1464 h 1787"/>
              <a:gd name="T12" fmla="*/ 1475 w 2045"/>
              <a:gd name="T13" fmla="*/ 1464 h 1787"/>
              <a:gd name="T14" fmla="*/ 1469 w 2045"/>
              <a:gd name="T15" fmla="*/ 1469 h 1787"/>
              <a:gd name="T16" fmla="*/ 318 w 2045"/>
              <a:gd name="T17" fmla="*/ 1469 h 1787"/>
              <a:gd name="T18" fmla="*/ 318 w 2045"/>
              <a:gd name="T19" fmla="*/ 31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5" h="1787">
                <a:moveTo>
                  <a:pt x="318" y="318"/>
                </a:moveTo>
                <a:lnTo>
                  <a:pt x="318" y="318"/>
                </a:lnTo>
                <a:cubicBezTo>
                  <a:pt x="636" y="0"/>
                  <a:pt x="1151" y="0"/>
                  <a:pt x="1469" y="318"/>
                </a:cubicBezTo>
                <a:cubicBezTo>
                  <a:pt x="1475" y="324"/>
                  <a:pt x="1481" y="330"/>
                  <a:pt x="1487" y="336"/>
                </a:cubicBezTo>
                <a:lnTo>
                  <a:pt x="2045" y="894"/>
                </a:lnTo>
                <a:lnTo>
                  <a:pt x="1475" y="1464"/>
                </a:lnTo>
                <a:lnTo>
                  <a:pt x="1475" y="1464"/>
                </a:lnTo>
                <a:cubicBezTo>
                  <a:pt x="1473" y="1465"/>
                  <a:pt x="1471" y="1467"/>
                  <a:pt x="1469" y="1469"/>
                </a:cubicBezTo>
                <a:cubicBezTo>
                  <a:pt x="1151" y="1787"/>
                  <a:pt x="636" y="1787"/>
                  <a:pt x="318" y="1469"/>
                </a:cubicBezTo>
                <a:cubicBezTo>
                  <a:pt x="0" y="1151"/>
                  <a:pt x="0" y="636"/>
                  <a:pt x="318" y="318"/>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1" name="Freeform 8"/>
          <p:cNvSpPr>
            <a:spLocks/>
          </p:cNvSpPr>
          <p:nvPr/>
        </p:nvSpPr>
        <p:spPr bwMode="auto">
          <a:xfrm>
            <a:off x="3850482" y="2822577"/>
            <a:ext cx="760810" cy="1014413"/>
          </a:xfrm>
          <a:custGeom>
            <a:avLst/>
            <a:gdLst>
              <a:gd name="T0" fmla="*/ 0 w 1628"/>
              <a:gd name="T1" fmla="*/ 815 h 1629"/>
              <a:gd name="T2" fmla="*/ 0 w 1628"/>
              <a:gd name="T3" fmla="*/ 815 h 1629"/>
              <a:gd name="T4" fmla="*/ 814 w 1628"/>
              <a:gd name="T5" fmla="*/ 0 h 1629"/>
              <a:gd name="T6" fmla="*/ 839 w 1628"/>
              <a:gd name="T7" fmla="*/ 1 h 1629"/>
              <a:gd name="T8" fmla="*/ 1628 w 1628"/>
              <a:gd name="T9" fmla="*/ 1 h 1629"/>
              <a:gd name="T10" fmla="*/ 1628 w 1628"/>
              <a:gd name="T11" fmla="*/ 807 h 1629"/>
              <a:gd name="T12" fmla="*/ 1628 w 1628"/>
              <a:gd name="T13" fmla="*/ 807 h 1629"/>
              <a:gd name="T14" fmla="*/ 1628 w 1628"/>
              <a:gd name="T15" fmla="*/ 815 h 1629"/>
              <a:gd name="T16" fmla="*/ 814 w 1628"/>
              <a:gd name="T17" fmla="*/ 1629 h 1629"/>
              <a:gd name="T18" fmla="*/ 0 w 1628"/>
              <a:gd name="T19" fmla="*/ 815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8" h="1629">
                <a:moveTo>
                  <a:pt x="0" y="815"/>
                </a:moveTo>
                <a:lnTo>
                  <a:pt x="0" y="815"/>
                </a:lnTo>
                <a:cubicBezTo>
                  <a:pt x="0" y="365"/>
                  <a:pt x="364" y="0"/>
                  <a:pt x="814" y="0"/>
                </a:cubicBezTo>
                <a:cubicBezTo>
                  <a:pt x="822" y="0"/>
                  <a:pt x="831" y="1"/>
                  <a:pt x="839" y="1"/>
                </a:cubicBezTo>
                <a:lnTo>
                  <a:pt x="1628" y="1"/>
                </a:lnTo>
                <a:lnTo>
                  <a:pt x="1628" y="807"/>
                </a:lnTo>
                <a:lnTo>
                  <a:pt x="1628" y="807"/>
                </a:lnTo>
                <a:cubicBezTo>
                  <a:pt x="1628" y="809"/>
                  <a:pt x="1628" y="812"/>
                  <a:pt x="1628" y="815"/>
                </a:cubicBezTo>
                <a:cubicBezTo>
                  <a:pt x="1628" y="1264"/>
                  <a:pt x="1264" y="1629"/>
                  <a:pt x="814" y="1629"/>
                </a:cubicBezTo>
                <a:cubicBezTo>
                  <a:pt x="364" y="1629"/>
                  <a:pt x="0" y="1264"/>
                  <a:pt x="0" y="815"/>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2" name="Freeform 9"/>
          <p:cNvSpPr>
            <a:spLocks/>
          </p:cNvSpPr>
          <p:nvPr/>
        </p:nvSpPr>
        <p:spPr bwMode="auto">
          <a:xfrm>
            <a:off x="4185048" y="2819402"/>
            <a:ext cx="837010" cy="1274763"/>
          </a:xfrm>
          <a:custGeom>
            <a:avLst/>
            <a:gdLst>
              <a:gd name="T0" fmla="*/ 318 w 1788"/>
              <a:gd name="T1" fmla="*/ 1727 h 2045"/>
              <a:gd name="T2" fmla="*/ 318 w 1788"/>
              <a:gd name="T3" fmla="*/ 1727 h 2045"/>
              <a:gd name="T4" fmla="*/ 318 w 1788"/>
              <a:gd name="T5" fmla="*/ 576 h 2045"/>
              <a:gd name="T6" fmla="*/ 336 w 1788"/>
              <a:gd name="T7" fmla="*/ 558 h 2045"/>
              <a:gd name="T8" fmla="*/ 894 w 1788"/>
              <a:gd name="T9" fmla="*/ 0 h 2045"/>
              <a:gd name="T10" fmla="*/ 1464 w 1788"/>
              <a:gd name="T11" fmla="*/ 570 h 2045"/>
              <a:gd name="T12" fmla="*/ 1464 w 1788"/>
              <a:gd name="T13" fmla="*/ 570 h 2045"/>
              <a:gd name="T14" fmla="*/ 1470 w 1788"/>
              <a:gd name="T15" fmla="*/ 576 h 2045"/>
              <a:gd name="T16" fmla="*/ 1470 w 1788"/>
              <a:gd name="T17" fmla="*/ 1727 h 2045"/>
              <a:gd name="T18" fmla="*/ 318 w 1788"/>
              <a:gd name="T19" fmla="*/ 1727 h 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8" h="2045">
                <a:moveTo>
                  <a:pt x="318" y="1727"/>
                </a:moveTo>
                <a:lnTo>
                  <a:pt x="318" y="1727"/>
                </a:lnTo>
                <a:cubicBezTo>
                  <a:pt x="0" y="1409"/>
                  <a:pt x="0" y="894"/>
                  <a:pt x="318" y="576"/>
                </a:cubicBezTo>
                <a:cubicBezTo>
                  <a:pt x="324" y="570"/>
                  <a:pt x="330" y="564"/>
                  <a:pt x="336" y="558"/>
                </a:cubicBezTo>
                <a:lnTo>
                  <a:pt x="894" y="0"/>
                </a:lnTo>
                <a:lnTo>
                  <a:pt x="1464" y="570"/>
                </a:lnTo>
                <a:lnTo>
                  <a:pt x="1464" y="570"/>
                </a:lnTo>
                <a:cubicBezTo>
                  <a:pt x="1466" y="572"/>
                  <a:pt x="1468" y="574"/>
                  <a:pt x="1470" y="576"/>
                </a:cubicBezTo>
                <a:cubicBezTo>
                  <a:pt x="1788" y="894"/>
                  <a:pt x="1788" y="1409"/>
                  <a:pt x="1470" y="1727"/>
                </a:cubicBezTo>
                <a:cubicBezTo>
                  <a:pt x="1152" y="2045"/>
                  <a:pt x="636" y="2045"/>
                  <a:pt x="318" y="1727"/>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3" name="Freeform 10"/>
          <p:cNvSpPr>
            <a:spLocks/>
          </p:cNvSpPr>
          <p:nvPr/>
        </p:nvSpPr>
        <p:spPr bwMode="auto">
          <a:xfrm>
            <a:off x="4604148" y="2819402"/>
            <a:ext cx="760810" cy="1014413"/>
          </a:xfrm>
          <a:custGeom>
            <a:avLst/>
            <a:gdLst>
              <a:gd name="T0" fmla="*/ 814 w 1628"/>
              <a:gd name="T1" fmla="*/ 1629 h 1629"/>
              <a:gd name="T2" fmla="*/ 814 w 1628"/>
              <a:gd name="T3" fmla="*/ 1629 h 1629"/>
              <a:gd name="T4" fmla="*/ 0 w 1628"/>
              <a:gd name="T5" fmla="*/ 814 h 1629"/>
              <a:gd name="T6" fmla="*/ 0 w 1628"/>
              <a:gd name="T7" fmla="*/ 789 h 1629"/>
              <a:gd name="T8" fmla="*/ 0 w 1628"/>
              <a:gd name="T9" fmla="*/ 0 h 1629"/>
              <a:gd name="T10" fmla="*/ 806 w 1628"/>
              <a:gd name="T11" fmla="*/ 0 h 1629"/>
              <a:gd name="T12" fmla="*/ 806 w 1628"/>
              <a:gd name="T13" fmla="*/ 0 h 1629"/>
              <a:gd name="T14" fmla="*/ 814 w 1628"/>
              <a:gd name="T15" fmla="*/ 0 h 1629"/>
              <a:gd name="T16" fmla="*/ 1628 w 1628"/>
              <a:gd name="T17" fmla="*/ 814 h 1629"/>
              <a:gd name="T18" fmla="*/ 814 w 1628"/>
              <a:gd name="T19" fmla="*/ 1629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8" h="1629">
                <a:moveTo>
                  <a:pt x="814" y="1629"/>
                </a:moveTo>
                <a:lnTo>
                  <a:pt x="814" y="1629"/>
                </a:lnTo>
                <a:cubicBezTo>
                  <a:pt x="364" y="1629"/>
                  <a:pt x="0" y="1264"/>
                  <a:pt x="0" y="814"/>
                </a:cubicBezTo>
                <a:cubicBezTo>
                  <a:pt x="0" y="806"/>
                  <a:pt x="0" y="798"/>
                  <a:pt x="0" y="789"/>
                </a:cubicBezTo>
                <a:lnTo>
                  <a:pt x="0" y="0"/>
                </a:lnTo>
                <a:lnTo>
                  <a:pt x="806" y="0"/>
                </a:lnTo>
                <a:lnTo>
                  <a:pt x="806" y="0"/>
                </a:lnTo>
                <a:cubicBezTo>
                  <a:pt x="809" y="0"/>
                  <a:pt x="812" y="0"/>
                  <a:pt x="814" y="0"/>
                </a:cubicBezTo>
                <a:cubicBezTo>
                  <a:pt x="1264" y="0"/>
                  <a:pt x="1628" y="365"/>
                  <a:pt x="1628" y="814"/>
                </a:cubicBezTo>
                <a:cubicBezTo>
                  <a:pt x="1628" y="1264"/>
                  <a:pt x="1264" y="1629"/>
                  <a:pt x="814" y="1629"/>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4" name="Freeform 11"/>
          <p:cNvSpPr>
            <a:spLocks/>
          </p:cNvSpPr>
          <p:nvPr/>
        </p:nvSpPr>
        <p:spPr bwMode="auto">
          <a:xfrm>
            <a:off x="4611292" y="2263776"/>
            <a:ext cx="957263" cy="1112838"/>
          </a:xfrm>
          <a:custGeom>
            <a:avLst/>
            <a:gdLst>
              <a:gd name="T0" fmla="*/ 1727 w 2045"/>
              <a:gd name="T1" fmla="*/ 1470 h 1788"/>
              <a:gd name="T2" fmla="*/ 1727 w 2045"/>
              <a:gd name="T3" fmla="*/ 1470 h 1788"/>
              <a:gd name="T4" fmla="*/ 576 w 2045"/>
              <a:gd name="T5" fmla="*/ 1470 h 1788"/>
              <a:gd name="T6" fmla="*/ 558 w 2045"/>
              <a:gd name="T7" fmla="*/ 1452 h 1788"/>
              <a:gd name="T8" fmla="*/ 0 w 2045"/>
              <a:gd name="T9" fmla="*/ 894 h 1788"/>
              <a:gd name="T10" fmla="*/ 570 w 2045"/>
              <a:gd name="T11" fmla="*/ 324 h 1788"/>
              <a:gd name="T12" fmla="*/ 570 w 2045"/>
              <a:gd name="T13" fmla="*/ 324 h 1788"/>
              <a:gd name="T14" fmla="*/ 576 w 2045"/>
              <a:gd name="T15" fmla="*/ 318 h 1788"/>
              <a:gd name="T16" fmla="*/ 1727 w 2045"/>
              <a:gd name="T17" fmla="*/ 318 h 1788"/>
              <a:gd name="T18" fmla="*/ 1727 w 2045"/>
              <a:gd name="T19" fmla="*/ 1470 h 1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5" h="1788">
                <a:moveTo>
                  <a:pt x="1727" y="1470"/>
                </a:moveTo>
                <a:lnTo>
                  <a:pt x="1727" y="1470"/>
                </a:lnTo>
                <a:cubicBezTo>
                  <a:pt x="1409" y="1788"/>
                  <a:pt x="894" y="1788"/>
                  <a:pt x="576" y="1470"/>
                </a:cubicBezTo>
                <a:cubicBezTo>
                  <a:pt x="570" y="1464"/>
                  <a:pt x="564" y="1458"/>
                  <a:pt x="558" y="1452"/>
                </a:cubicBezTo>
                <a:lnTo>
                  <a:pt x="0" y="894"/>
                </a:lnTo>
                <a:lnTo>
                  <a:pt x="570" y="324"/>
                </a:lnTo>
                <a:lnTo>
                  <a:pt x="570" y="324"/>
                </a:lnTo>
                <a:cubicBezTo>
                  <a:pt x="572" y="322"/>
                  <a:pt x="574" y="320"/>
                  <a:pt x="576" y="318"/>
                </a:cubicBezTo>
                <a:cubicBezTo>
                  <a:pt x="894" y="0"/>
                  <a:pt x="1409" y="0"/>
                  <a:pt x="1727" y="318"/>
                </a:cubicBezTo>
                <a:cubicBezTo>
                  <a:pt x="2045" y="636"/>
                  <a:pt x="2045" y="1152"/>
                  <a:pt x="1727" y="1470"/>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5" name="Freeform 12"/>
          <p:cNvSpPr>
            <a:spLocks/>
          </p:cNvSpPr>
          <p:nvPr/>
        </p:nvSpPr>
        <p:spPr bwMode="auto">
          <a:xfrm>
            <a:off x="4611292" y="1806577"/>
            <a:ext cx="762000" cy="1012825"/>
          </a:xfrm>
          <a:custGeom>
            <a:avLst/>
            <a:gdLst>
              <a:gd name="T0" fmla="*/ 1629 w 1629"/>
              <a:gd name="T1" fmla="*/ 814 h 1628"/>
              <a:gd name="T2" fmla="*/ 1629 w 1629"/>
              <a:gd name="T3" fmla="*/ 814 h 1628"/>
              <a:gd name="T4" fmla="*/ 814 w 1629"/>
              <a:gd name="T5" fmla="*/ 1628 h 1628"/>
              <a:gd name="T6" fmla="*/ 789 w 1629"/>
              <a:gd name="T7" fmla="*/ 1628 h 1628"/>
              <a:gd name="T8" fmla="*/ 0 w 1629"/>
              <a:gd name="T9" fmla="*/ 1628 h 1628"/>
              <a:gd name="T10" fmla="*/ 0 w 1629"/>
              <a:gd name="T11" fmla="*/ 822 h 1628"/>
              <a:gd name="T12" fmla="*/ 0 w 1629"/>
              <a:gd name="T13" fmla="*/ 822 h 1628"/>
              <a:gd name="T14" fmla="*/ 0 w 1629"/>
              <a:gd name="T15" fmla="*/ 814 h 1628"/>
              <a:gd name="T16" fmla="*/ 814 w 1629"/>
              <a:gd name="T17" fmla="*/ 0 h 1628"/>
              <a:gd name="T18" fmla="*/ 1629 w 1629"/>
              <a:gd name="T19" fmla="*/ 814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9" h="1628">
                <a:moveTo>
                  <a:pt x="1629" y="814"/>
                </a:moveTo>
                <a:lnTo>
                  <a:pt x="1629" y="814"/>
                </a:lnTo>
                <a:cubicBezTo>
                  <a:pt x="1629" y="1264"/>
                  <a:pt x="1264" y="1628"/>
                  <a:pt x="814" y="1628"/>
                </a:cubicBezTo>
                <a:cubicBezTo>
                  <a:pt x="806" y="1628"/>
                  <a:pt x="798" y="1628"/>
                  <a:pt x="789" y="1628"/>
                </a:cubicBezTo>
                <a:lnTo>
                  <a:pt x="0" y="1628"/>
                </a:lnTo>
                <a:lnTo>
                  <a:pt x="0" y="822"/>
                </a:lnTo>
                <a:lnTo>
                  <a:pt x="0" y="822"/>
                </a:lnTo>
                <a:cubicBezTo>
                  <a:pt x="0" y="819"/>
                  <a:pt x="0" y="817"/>
                  <a:pt x="0" y="814"/>
                </a:cubicBezTo>
                <a:cubicBezTo>
                  <a:pt x="0" y="364"/>
                  <a:pt x="365" y="0"/>
                  <a:pt x="814" y="0"/>
                </a:cubicBezTo>
                <a:cubicBezTo>
                  <a:pt x="1264" y="0"/>
                  <a:pt x="1629" y="364"/>
                  <a:pt x="1629" y="814"/>
                </a:cubicBezTo>
                <a:close/>
              </a:path>
            </a:pathLst>
          </a:custGeom>
          <a:solidFill>
            <a:srgbClr val="00ADE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6" name="Freeform 13"/>
          <p:cNvSpPr>
            <a:spLocks/>
          </p:cNvSpPr>
          <p:nvPr/>
        </p:nvSpPr>
        <p:spPr bwMode="auto">
          <a:xfrm>
            <a:off x="4610101" y="1598614"/>
            <a:ext cx="417910" cy="1223963"/>
          </a:xfrm>
          <a:custGeom>
            <a:avLst/>
            <a:gdLst>
              <a:gd name="T0" fmla="*/ 0 w 893"/>
              <a:gd name="T1" fmla="*/ 1965 h 1965"/>
              <a:gd name="T2" fmla="*/ 0 w 893"/>
              <a:gd name="T3" fmla="*/ 1965 h 1965"/>
              <a:gd name="T4" fmla="*/ 570 w 893"/>
              <a:gd name="T5" fmla="*/ 1395 h 1965"/>
              <a:gd name="T6" fmla="*/ 570 w 893"/>
              <a:gd name="T7" fmla="*/ 1395 h 1965"/>
              <a:gd name="T8" fmla="*/ 576 w 893"/>
              <a:gd name="T9" fmla="*/ 1390 h 1965"/>
              <a:gd name="T10" fmla="*/ 576 w 893"/>
              <a:gd name="T11" fmla="*/ 238 h 1965"/>
              <a:gd name="T12" fmla="*/ 0 w 893"/>
              <a:gd name="T13" fmla="*/ 0 h 1965"/>
            </a:gdLst>
            <a:ahLst/>
            <a:cxnLst>
              <a:cxn ang="0">
                <a:pos x="T0" y="T1"/>
              </a:cxn>
              <a:cxn ang="0">
                <a:pos x="T2" y="T3"/>
              </a:cxn>
              <a:cxn ang="0">
                <a:pos x="T4" y="T5"/>
              </a:cxn>
              <a:cxn ang="0">
                <a:pos x="T6" y="T7"/>
              </a:cxn>
              <a:cxn ang="0">
                <a:pos x="T8" y="T9"/>
              </a:cxn>
              <a:cxn ang="0">
                <a:pos x="T10" y="T11"/>
              </a:cxn>
              <a:cxn ang="0">
                <a:pos x="T12" y="T13"/>
              </a:cxn>
            </a:cxnLst>
            <a:rect l="0" t="0" r="r" b="b"/>
            <a:pathLst>
              <a:path w="893" h="1965">
                <a:moveTo>
                  <a:pt x="0" y="1965"/>
                </a:moveTo>
                <a:lnTo>
                  <a:pt x="0" y="1965"/>
                </a:lnTo>
                <a:lnTo>
                  <a:pt x="570" y="1395"/>
                </a:lnTo>
                <a:lnTo>
                  <a:pt x="570" y="1395"/>
                </a:lnTo>
                <a:cubicBezTo>
                  <a:pt x="572" y="1394"/>
                  <a:pt x="574" y="1392"/>
                  <a:pt x="576" y="1390"/>
                </a:cubicBezTo>
                <a:cubicBezTo>
                  <a:pt x="893" y="1072"/>
                  <a:pt x="893" y="556"/>
                  <a:pt x="576" y="238"/>
                </a:cubicBezTo>
                <a:cubicBezTo>
                  <a:pt x="417" y="79"/>
                  <a:pt x="208" y="0"/>
                  <a:pt x="0" y="0"/>
                </a:cubicBezTo>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nvGrpSpPr>
          <p:cNvPr id="2" name="Group 1"/>
          <p:cNvGrpSpPr/>
          <p:nvPr/>
        </p:nvGrpSpPr>
        <p:grpSpPr>
          <a:xfrm>
            <a:off x="3567114" y="4762502"/>
            <a:ext cx="2156222" cy="593725"/>
            <a:chOff x="4756151" y="4762501"/>
            <a:chExt cx="2874963" cy="593725"/>
          </a:xfrm>
        </p:grpSpPr>
        <p:sp>
          <p:nvSpPr>
            <p:cNvPr id="39" name="Freeform 14"/>
            <p:cNvSpPr>
              <a:spLocks/>
            </p:cNvSpPr>
            <p:nvPr/>
          </p:nvSpPr>
          <p:spPr bwMode="auto">
            <a:xfrm>
              <a:off x="4756151" y="4762501"/>
              <a:ext cx="250825" cy="593725"/>
            </a:xfrm>
            <a:custGeom>
              <a:avLst/>
              <a:gdLst>
                <a:gd name="T0" fmla="*/ 402 w 402"/>
                <a:gd name="T1" fmla="*/ 719 h 954"/>
                <a:gd name="T2" fmla="*/ 402 w 402"/>
                <a:gd name="T3" fmla="*/ 719 h 954"/>
                <a:gd name="T4" fmla="*/ 386 w 402"/>
                <a:gd name="T5" fmla="*/ 820 h 954"/>
                <a:gd name="T6" fmla="*/ 342 w 402"/>
                <a:gd name="T7" fmla="*/ 893 h 954"/>
                <a:gd name="T8" fmla="*/ 277 w 402"/>
                <a:gd name="T9" fmla="*/ 938 h 954"/>
                <a:gd name="T10" fmla="*/ 200 w 402"/>
                <a:gd name="T11" fmla="*/ 954 h 954"/>
                <a:gd name="T12" fmla="*/ 83 w 402"/>
                <a:gd name="T13" fmla="*/ 925 h 954"/>
                <a:gd name="T14" fmla="*/ 0 w 402"/>
                <a:gd name="T15" fmla="*/ 842 h 954"/>
                <a:gd name="T16" fmla="*/ 23 w 402"/>
                <a:gd name="T17" fmla="*/ 825 h 954"/>
                <a:gd name="T18" fmla="*/ 102 w 402"/>
                <a:gd name="T19" fmla="*/ 902 h 954"/>
                <a:gd name="T20" fmla="*/ 199 w 402"/>
                <a:gd name="T21" fmla="*/ 928 h 954"/>
                <a:gd name="T22" fmla="*/ 265 w 402"/>
                <a:gd name="T23" fmla="*/ 914 h 954"/>
                <a:gd name="T24" fmla="*/ 320 w 402"/>
                <a:gd name="T25" fmla="*/ 873 h 954"/>
                <a:gd name="T26" fmla="*/ 359 w 402"/>
                <a:gd name="T27" fmla="*/ 808 h 954"/>
                <a:gd name="T28" fmla="*/ 374 w 402"/>
                <a:gd name="T29" fmla="*/ 718 h 954"/>
                <a:gd name="T30" fmla="*/ 358 w 402"/>
                <a:gd name="T31" fmla="*/ 635 h 954"/>
                <a:gd name="T32" fmla="*/ 318 w 402"/>
                <a:gd name="T33" fmla="*/ 572 h 954"/>
                <a:gd name="T34" fmla="*/ 262 w 402"/>
                <a:gd name="T35" fmla="*/ 523 h 954"/>
                <a:gd name="T36" fmla="*/ 200 w 402"/>
                <a:gd name="T37" fmla="*/ 487 h 954"/>
                <a:gd name="T38" fmla="*/ 130 w 402"/>
                <a:gd name="T39" fmla="*/ 447 h 954"/>
                <a:gd name="T40" fmla="*/ 70 w 402"/>
                <a:gd name="T41" fmla="*/ 394 h 954"/>
                <a:gd name="T42" fmla="*/ 28 w 402"/>
                <a:gd name="T43" fmla="*/ 324 h 954"/>
                <a:gd name="T44" fmla="*/ 12 w 402"/>
                <a:gd name="T45" fmla="*/ 231 h 954"/>
                <a:gd name="T46" fmla="*/ 28 w 402"/>
                <a:gd name="T47" fmla="*/ 131 h 954"/>
                <a:gd name="T48" fmla="*/ 74 w 402"/>
                <a:gd name="T49" fmla="*/ 59 h 954"/>
                <a:gd name="T50" fmla="*/ 139 w 402"/>
                <a:gd name="T51" fmla="*/ 15 h 954"/>
                <a:gd name="T52" fmla="*/ 218 w 402"/>
                <a:gd name="T53" fmla="*/ 0 h 954"/>
                <a:gd name="T54" fmla="*/ 315 w 402"/>
                <a:gd name="T55" fmla="*/ 21 h 954"/>
                <a:gd name="T56" fmla="*/ 388 w 402"/>
                <a:gd name="T57" fmla="*/ 93 h 954"/>
                <a:gd name="T58" fmla="*/ 367 w 402"/>
                <a:gd name="T59" fmla="*/ 110 h 954"/>
                <a:gd name="T60" fmla="*/ 301 w 402"/>
                <a:gd name="T61" fmla="*/ 44 h 954"/>
                <a:gd name="T62" fmla="*/ 217 w 402"/>
                <a:gd name="T63" fmla="*/ 26 h 954"/>
                <a:gd name="T64" fmla="*/ 153 w 402"/>
                <a:gd name="T65" fmla="*/ 38 h 954"/>
                <a:gd name="T66" fmla="*/ 96 w 402"/>
                <a:gd name="T67" fmla="*/ 75 h 954"/>
                <a:gd name="T68" fmla="*/ 56 w 402"/>
                <a:gd name="T69" fmla="*/ 140 h 954"/>
                <a:gd name="T70" fmla="*/ 40 w 402"/>
                <a:gd name="T71" fmla="*/ 233 h 954"/>
                <a:gd name="T72" fmla="*/ 54 w 402"/>
                <a:gd name="T73" fmla="*/ 316 h 954"/>
                <a:gd name="T74" fmla="*/ 92 w 402"/>
                <a:gd name="T75" fmla="*/ 378 h 954"/>
                <a:gd name="T76" fmla="*/ 144 w 402"/>
                <a:gd name="T77" fmla="*/ 423 h 954"/>
                <a:gd name="T78" fmla="*/ 201 w 402"/>
                <a:gd name="T79" fmla="*/ 456 h 954"/>
                <a:gd name="T80" fmla="*/ 277 w 402"/>
                <a:gd name="T81" fmla="*/ 501 h 954"/>
                <a:gd name="T82" fmla="*/ 341 w 402"/>
                <a:gd name="T83" fmla="*/ 556 h 954"/>
                <a:gd name="T84" fmla="*/ 386 w 402"/>
                <a:gd name="T85" fmla="*/ 626 h 954"/>
                <a:gd name="T86" fmla="*/ 402 w 402"/>
                <a:gd name="T87" fmla="*/ 719 h 954"/>
                <a:gd name="T88" fmla="*/ 402 w 402"/>
                <a:gd name="T89" fmla="*/ 719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2" h="954">
                  <a:moveTo>
                    <a:pt x="402" y="719"/>
                  </a:moveTo>
                  <a:lnTo>
                    <a:pt x="402" y="719"/>
                  </a:lnTo>
                  <a:cubicBezTo>
                    <a:pt x="402" y="757"/>
                    <a:pt x="397" y="791"/>
                    <a:pt x="386" y="820"/>
                  </a:cubicBezTo>
                  <a:cubicBezTo>
                    <a:pt x="375" y="849"/>
                    <a:pt x="361" y="874"/>
                    <a:pt x="342" y="893"/>
                  </a:cubicBezTo>
                  <a:cubicBezTo>
                    <a:pt x="323" y="913"/>
                    <a:pt x="301" y="928"/>
                    <a:pt x="277" y="938"/>
                  </a:cubicBezTo>
                  <a:cubicBezTo>
                    <a:pt x="252" y="949"/>
                    <a:pt x="227" y="954"/>
                    <a:pt x="200" y="954"/>
                  </a:cubicBezTo>
                  <a:cubicBezTo>
                    <a:pt x="156" y="954"/>
                    <a:pt x="117" y="944"/>
                    <a:pt x="83" y="925"/>
                  </a:cubicBezTo>
                  <a:cubicBezTo>
                    <a:pt x="49" y="906"/>
                    <a:pt x="22" y="878"/>
                    <a:pt x="0" y="842"/>
                  </a:cubicBezTo>
                  <a:lnTo>
                    <a:pt x="23" y="825"/>
                  </a:lnTo>
                  <a:cubicBezTo>
                    <a:pt x="44" y="859"/>
                    <a:pt x="70" y="885"/>
                    <a:pt x="102" y="902"/>
                  </a:cubicBezTo>
                  <a:cubicBezTo>
                    <a:pt x="134" y="919"/>
                    <a:pt x="166" y="928"/>
                    <a:pt x="199" y="928"/>
                  </a:cubicBezTo>
                  <a:cubicBezTo>
                    <a:pt x="222" y="928"/>
                    <a:pt x="244" y="923"/>
                    <a:pt x="265" y="914"/>
                  </a:cubicBezTo>
                  <a:cubicBezTo>
                    <a:pt x="286" y="904"/>
                    <a:pt x="305" y="891"/>
                    <a:pt x="320" y="873"/>
                  </a:cubicBezTo>
                  <a:cubicBezTo>
                    <a:pt x="336" y="856"/>
                    <a:pt x="349" y="834"/>
                    <a:pt x="359" y="808"/>
                  </a:cubicBezTo>
                  <a:cubicBezTo>
                    <a:pt x="369" y="781"/>
                    <a:pt x="374" y="751"/>
                    <a:pt x="374" y="718"/>
                  </a:cubicBezTo>
                  <a:cubicBezTo>
                    <a:pt x="374" y="687"/>
                    <a:pt x="369" y="660"/>
                    <a:pt x="358" y="635"/>
                  </a:cubicBezTo>
                  <a:cubicBezTo>
                    <a:pt x="348" y="611"/>
                    <a:pt x="335" y="590"/>
                    <a:pt x="318" y="572"/>
                  </a:cubicBezTo>
                  <a:cubicBezTo>
                    <a:pt x="301" y="553"/>
                    <a:pt x="282" y="537"/>
                    <a:pt x="262" y="523"/>
                  </a:cubicBezTo>
                  <a:cubicBezTo>
                    <a:pt x="241" y="510"/>
                    <a:pt x="221" y="498"/>
                    <a:pt x="200" y="487"/>
                  </a:cubicBezTo>
                  <a:cubicBezTo>
                    <a:pt x="176" y="475"/>
                    <a:pt x="152" y="462"/>
                    <a:pt x="130" y="447"/>
                  </a:cubicBezTo>
                  <a:cubicBezTo>
                    <a:pt x="107" y="432"/>
                    <a:pt x="87" y="414"/>
                    <a:pt x="70" y="394"/>
                  </a:cubicBezTo>
                  <a:cubicBezTo>
                    <a:pt x="53" y="374"/>
                    <a:pt x="39" y="350"/>
                    <a:pt x="28" y="324"/>
                  </a:cubicBezTo>
                  <a:cubicBezTo>
                    <a:pt x="17" y="297"/>
                    <a:pt x="12" y="266"/>
                    <a:pt x="12" y="231"/>
                  </a:cubicBezTo>
                  <a:cubicBezTo>
                    <a:pt x="12" y="193"/>
                    <a:pt x="17" y="160"/>
                    <a:pt x="28" y="131"/>
                  </a:cubicBezTo>
                  <a:cubicBezTo>
                    <a:pt x="40" y="102"/>
                    <a:pt x="55" y="78"/>
                    <a:pt x="74" y="59"/>
                  </a:cubicBezTo>
                  <a:cubicBezTo>
                    <a:pt x="92" y="39"/>
                    <a:pt x="114" y="25"/>
                    <a:pt x="139" y="15"/>
                  </a:cubicBezTo>
                  <a:cubicBezTo>
                    <a:pt x="164" y="5"/>
                    <a:pt x="190" y="0"/>
                    <a:pt x="218" y="0"/>
                  </a:cubicBezTo>
                  <a:cubicBezTo>
                    <a:pt x="253" y="0"/>
                    <a:pt x="286" y="7"/>
                    <a:pt x="315" y="21"/>
                  </a:cubicBezTo>
                  <a:cubicBezTo>
                    <a:pt x="345" y="35"/>
                    <a:pt x="369" y="59"/>
                    <a:pt x="388" y="93"/>
                  </a:cubicBezTo>
                  <a:lnTo>
                    <a:pt x="367" y="110"/>
                  </a:lnTo>
                  <a:cubicBezTo>
                    <a:pt x="349" y="78"/>
                    <a:pt x="326" y="56"/>
                    <a:pt x="301" y="44"/>
                  </a:cubicBezTo>
                  <a:cubicBezTo>
                    <a:pt x="276" y="32"/>
                    <a:pt x="248" y="26"/>
                    <a:pt x="217" y="26"/>
                  </a:cubicBezTo>
                  <a:cubicBezTo>
                    <a:pt x="195" y="26"/>
                    <a:pt x="174" y="30"/>
                    <a:pt x="153" y="38"/>
                  </a:cubicBezTo>
                  <a:cubicBezTo>
                    <a:pt x="132" y="46"/>
                    <a:pt x="113" y="59"/>
                    <a:pt x="96" y="75"/>
                  </a:cubicBezTo>
                  <a:cubicBezTo>
                    <a:pt x="79" y="92"/>
                    <a:pt x="66" y="114"/>
                    <a:pt x="56" y="140"/>
                  </a:cubicBezTo>
                  <a:cubicBezTo>
                    <a:pt x="45" y="166"/>
                    <a:pt x="40" y="197"/>
                    <a:pt x="40" y="233"/>
                  </a:cubicBezTo>
                  <a:cubicBezTo>
                    <a:pt x="40" y="265"/>
                    <a:pt x="45" y="293"/>
                    <a:pt x="54" y="316"/>
                  </a:cubicBezTo>
                  <a:cubicBezTo>
                    <a:pt x="64" y="340"/>
                    <a:pt x="76" y="360"/>
                    <a:pt x="92" y="378"/>
                  </a:cubicBezTo>
                  <a:cubicBezTo>
                    <a:pt x="107" y="395"/>
                    <a:pt x="124" y="410"/>
                    <a:pt x="144" y="423"/>
                  </a:cubicBezTo>
                  <a:cubicBezTo>
                    <a:pt x="163" y="436"/>
                    <a:pt x="182" y="447"/>
                    <a:pt x="201" y="456"/>
                  </a:cubicBezTo>
                  <a:cubicBezTo>
                    <a:pt x="228" y="470"/>
                    <a:pt x="253" y="485"/>
                    <a:pt x="277" y="501"/>
                  </a:cubicBezTo>
                  <a:cubicBezTo>
                    <a:pt x="301" y="517"/>
                    <a:pt x="323" y="535"/>
                    <a:pt x="341" y="556"/>
                  </a:cubicBezTo>
                  <a:cubicBezTo>
                    <a:pt x="360" y="576"/>
                    <a:pt x="374" y="600"/>
                    <a:pt x="386" y="626"/>
                  </a:cubicBezTo>
                  <a:cubicBezTo>
                    <a:pt x="397" y="653"/>
                    <a:pt x="402" y="684"/>
                    <a:pt x="402" y="719"/>
                  </a:cubicBezTo>
                  <a:lnTo>
                    <a:pt x="402" y="719"/>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0" name="Freeform 15"/>
            <p:cNvSpPr>
              <a:spLocks/>
            </p:cNvSpPr>
            <p:nvPr/>
          </p:nvSpPr>
          <p:spPr bwMode="auto">
            <a:xfrm>
              <a:off x="5126039" y="4775201"/>
              <a:ext cx="298450" cy="568325"/>
            </a:xfrm>
            <a:custGeom>
              <a:avLst/>
              <a:gdLst>
                <a:gd name="T0" fmla="*/ 250 w 477"/>
                <a:gd name="T1" fmla="*/ 513 h 912"/>
                <a:gd name="T2" fmla="*/ 250 w 477"/>
                <a:gd name="T3" fmla="*/ 513 h 912"/>
                <a:gd name="T4" fmla="*/ 250 w 477"/>
                <a:gd name="T5" fmla="*/ 912 h 912"/>
                <a:gd name="T6" fmla="*/ 223 w 477"/>
                <a:gd name="T7" fmla="*/ 912 h 912"/>
                <a:gd name="T8" fmla="*/ 223 w 477"/>
                <a:gd name="T9" fmla="*/ 513 h 912"/>
                <a:gd name="T10" fmla="*/ 0 w 477"/>
                <a:gd name="T11" fmla="*/ 0 h 912"/>
                <a:gd name="T12" fmla="*/ 30 w 477"/>
                <a:gd name="T13" fmla="*/ 0 h 912"/>
                <a:gd name="T14" fmla="*/ 238 w 477"/>
                <a:gd name="T15" fmla="*/ 479 h 912"/>
                <a:gd name="T16" fmla="*/ 446 w 477"/>
                <a:gd name="T17" fmla="*/ 0 h 912"/>
                <a:gd name="T18" fmla="*/ 477 w 477"/>
                <a:gd name="T19" fmla="*/ 0 h 912"/>
                <a:gd name="T20" fmla="*/ 250 w 477"/>
                <a:gd name="T21" fmla="*/ 513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7" h="912">
                  <a:moveTo>
                    <a:pt x="250" y="513"/>
                  </a:moveTo>
                  <a:lnTo>
                    <a:pt x="250" y="513"/>
                  </a:lnTo>
                  <a:lnTo>
                    <a:pt x="250" y="912"/>
                  </a:lnTo>
                  <a:lnTo>
                    <a:pt x="223" y="912"/>
                  </a:lnTo>
                  <a:lnTo>
                    <a:pt x="223" y="513"/>
                  </a:lnTo>
                  <a:lnTo>
                    <a:pt x="0" y="0"/>
                  </a:lnTo>
                  <a:lnTo>
                    <a:pt x="30" y="0"/>
                  </a:lnTo>
                  <a:lnTo>
                    <a:pt x="238" y="479"/>
                  </a:lnTo>
                  <a:lnTo>
                    <a:pt x="446" y="0"/>
                  </a:lnTo>
                  <a:lnTo>
                    <a:pt x="477" y="0"/>
                  </a:lnTo>
                  <a:lnTo>
                    <a:pt x="250" y="513"/>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1" name="Freeform 16"/>
            <p:cNvSpPr>
              <a:spLocks/>
            </p:cNvSpPr>
            <p:nvPr/>
          </p:nvSpPr>
          <p:spPr bwMode="auto">
            <a:xfrm>
              <a:off x="5581651" y="4775201"/>
              <a:ext cx="287338" cy="568325"/>
            </a:xfrm>
            <a:custGeom>
              <a:avLst/>
              <a:gdLst>
                <a:gd name="T0" fmla="*/ 415 w 460"/>
                <a:gd name="T1" fmla="*/ 912 h 912"/>
                <a:gd name="T2" fmla="*/ 415 w 460"/>
                <a:gd name="T3" fmla="*/ 912 h 912"/>
                <a:gd name="T4" fmla="*/ 31 w 460"/>
                <a:gd name="T5" fmla="*/ 33 h 912"/>
                <a:gd name="T6" fmla="*/ 28 w 460"/>
                <a:gd name="T7" fmla="*/ 33 h 912"/>
                <a:gd name="T8" fmla="*/ 28 w 460"/>
                <a:gd name="T9" fmla="*/ 912 h 912"/>
                <a:gd name="T10" fmla="*/ 0 w 460"/>
                <a:gd name="T11" fmla="*/ 912 h 912"/>
                <a:gd name="T12" fmla="*/ 0 w 460"/>
                <a:gd name="T13" fmla="*/ 0 h 912"/>
                <a:gd name="T14" fmla="*/ 46 w 460"/>
                <a:gd name="T15" fmla="*/ 0 h 912"/>
                <a:gd name="T16" fmla="*/ 429 w 460"/>
                <a:gd name="T17" fmla="*/ 877 h 912"/>
                <a:gd name="T18" fmla="*/ 432 w 460"/>
                <a:gd name="T19" fmla="*/ 877 h 912"/>
                <a:gd name="T20" fmla="*/ 432 w 460"/>
                <a:gd name="T21" fmla="*/ 0 h 912"/>
                <a:gd name="T22" fmla="*/ 460 w 460"/>
                <a:gd name="T23" fmla="*/ 0 h 912"/>
                <a:gd name="T24" fmla="*/ 460 w 460"/>
                <a:gd name="T25" fmla="*/ 912 h 912"/>
                <a:gd name="T26" fmla="*/ 415 w 460"/>
                <a:gd name="T27" fmla="*/ 91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0" h="912">
                  <a:moveTo>
                    <a:pt x="415" y="912"/>
                  </a:moveTo>
                  <a:lnTo>
                    <a:pt x="415" y="912"/>
                  </a:lnTo>
                  <a:lnTo>
                    <a:pt x="31" y="33"/>
                  </a:lnTo>
                  <a:lnTo>
                    <a:pt x="28" y="33"/>
                  </a:lnTo>
                  <a:lnTo>
                    <a:pt x="28" y="912"/>
                  </a:lnTo>
                  <a:lnTo>
                    <a:pt x="0" y="912"/>
                  </a:lnTo>
                  <a:lnTo>
                    <a:pt x="0" y="0"/>
                  </a:lnTo>
                  <a:lnTo>
                    <a:pt x="46" y="0"/>
                  </a:lnTo>
                  <a:lnTo>
                    <a:pt x="429" y="877"/>
                  </a:lnTo>
                  <a:lnTo>
                    <a:pt x="432" y="877"/>
                  </a:lnTo>
                  <a:lnTo>
                    <a:pt x="432" y="0"/>
                  </a:lnTo>
                  <a:lnTo>
                    <a:pt x="460" y="0"/>
                  </a:lnTo>
                  <a:lnTo>
                    <a:pt x="460" y="912"/>
                  </a:lnTo>
                  <a:lnTo>
                    <a:pt x="415" y="912"/>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2" name="Freeform 17"/>
            <p:cNvSpPr>
              <a:spLocks/>
            </p:cNvSpPr>
            <p:nvPr/>
          </p:nvSpPr>
          <p:spPr bwMode="auto">
            <a:xfrm>
              <a:off x="6092826" y="4775201"/>
              <a:ext cx="209550" cy="568325"/>
            </a:xfrm>
            <a:custGeom>
              <a:avLst/>
              <a:gdLst>
                <a:gd name="T0" fmla="*/ 0 w 337"/>
                <a:gd name="T1" fmla="*/ 912 h 912"/>
                <a:gd name="T2" fmla="*/ 0 w 337"/>
                <a:gd name="T3" fmla="*/ 912 h 912"/>
                <a:gd name="T4" fmla="*/ 0 w 337"/>
                <a:gd name="T5" fmla="*/ 0 h 912"/>
                <a:gd name="T6" fmla="*/ 328 w 337"/>
                <a:gd name="T7" fmla="*/ 0 h 912"/>
                <a:gd name="T8" fmla="*/ 328 w 337"/>
                <a:gd name="T9" fmla="*/ 25 h 912"/>
                <a:gd name="T10" fmla="*/ 28 w 337"/>
                <a:gd name="T11" fmla="*/ 25 h 912"/>
                <a:gd name="T12" fmla="*/ 28 w 337"/>
                <a:gd name="T13" fmla="*/ 426 h 912"/>
                <a:gd name="T14" fmla="*/ 310 w 337"/>
                <a:gd name="T15" fmla="*/ 426 h 912"/>
                <a:gd name="T16" fmla="*/ 310 w 337"/>
                <a:gd name="T17" fmla="*/ 452 h 912"/>
                <a:gd name="T18" fmla="*/ 28 w 337"/>
                <a:gd name="T19" fmla="*/ 452 h 912"/>
                <a:gd name="T20" fmla="*/ 28 w 337"/>
                <a:gd name="T21" fmla="*/ 886 h 912"/>
                <a:gd name="T22" fmla="*/ 337 w 337"/>
                <a:gd name="T23" fmla="*/ 886 h 912"/>
                <a:gd name="T24" fmla="*/ 337 w 337"/>
                <a:gd name="T25" fmla="*/ 912 h 912"/>
                <a:gd name="T26" fmla="*/ 0 w 337"/>
                <a:gd name="T27" fmla="*/ 91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912">
                  <a:moveTo>
                    <a:pt x="0" y="912"/>
                  </a:moveTo>
                  <a:lnTo>
                    <a:pt x="0" y="912"/>
                  </a:lnTo>
                  <a:lnTo>
                    <a:pt x="0" y="0"/>
                  </a:lnTo>
                  <a:lnTo>
                    <a:pt x="328" y="0"/>
                  </a:lnTo>
                  <a:lnTo>
                    <a:pt x="328" y="25"/>
                  </a:lnTo>
                  <a:lnTo>
                    <a:pt x="28" y="25"/>
                  </a:lnTo>
                  <a:lnTo>
                    <a:pt x="28" y="426"/>
                  </a:lnTo>
                  <a:lnTo>
                    <a:pt x="310" y="426"/>
                  </a:lnTo>
                  <a:lnTo>
                    <a:pt x="310" y="452"/>
                  </a:lnTo>
                  <a:lnTo>
                    <a:pt x="28" y="452"/>
                  </a:lnTo>
                  <a:lnTo>
                    <a:pt x="28" y="886"/>
                  </a:lnTo>
                  <a:lnTo>
                    <a:pt x="337" y="886"/>
                  </a:lnTo>
                  <a:lnTo>
                    <a:pt x="337" y="912"/>
                  </a:lnTo>
                  <a:lnTo>
                    <a:pt x="0" y="912"/>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3" name="Freeform 18"/>
            <p:cNvSpPr>
              <a:spLocks noEditPoints="1"/>
            </p:cNvSpPr>
            <p:nvPr/>
          </p:nvSpPr>
          <p:spPr bwMode="auto">
            <a:xfrm>
              <a:off x="6491289" y="4775201"/>
              <a:ext cx="247650" cy="568325"/>
            </a:xfrm>
            <a:custGeom>
              <a:avLst/>
              <a:gdLst>
                <a:gd name="T0" fmla="*/ 365 w 397"/>
                <a:gd name="T1" fmla="*/ 912 h 912"/>
                <a:gd name="T2" fmla="*/ 365 w 397"/>
                <a:gd name="T3" fmla="*/ 912 h 912"/>
                <a:gd name="T4" fmla="*/ 172 w 397"/>
                <a:gd name="T5" fmla="*/ 452 h 912"/>
                <a:gd name="T6" fmla="*/ 28 w 397"/>
                <a:gd name="T7" fmla="*/ 452 h 912"/>
                <a:gd name="T8" fmla="*/ 28 w 397"/>
                <a:gd name="T9" fmla="*/ 912 h 912"/>
                <a:gd name="T10" fmla="*/ 0 w 397"/>
                <a:gd name="T11" fmla="*/ 912 h 912"/>
                <a:gd name="T12" fmla="*/ 0 w 397"/>
                <a:gd name="T13" fmla="*/ 0 h 912"/>
                <a:gd name="T14" fmla="*/ 179 w 397"/>
                <a:gd name="T15" fmla="*/ 0 h 912"/>
                <a:gd name="T16" fmla="*/ 250 w 397"/>
                <a:gd name="T17" fmla="*/ 9 h 912"/>
                <a:gd name="T18" fmla="*/ 318 w 397"/>
                <a:gd name="T19" fmla="*/ 44 h 912"/>
                <a:gd name="T20" fmla="*/ 370 w 397"/>
                <a:gd name="T21" fmla="*/ 112 h 912"/>
                <a:gd name="T22" fmla="*/ 390 w 397"/>
                <a:gd name="T23" fmla="*/ 223 h 912"/>
                <a:gd name="T24" fmla="*/ 373 w 397"/>
                <a:gd name="T25" fmla="*/ 329 h 912"/>
                <a:gd name="T26" fmla="*/ 328 w 397"/>
                <a:gd name="T27" fmla="*/ 399 h 912"/>
                <a:gd name="T28" fmla="*/ 268 w 397"/>
                <a:gd name="T29" fmla="*/ 439 h 912"/>
                <a:gd name="T30" fmla="*/ 202 w 397"/>
                <a:gd name="T31" fmla="*/ 451 h 912"/>
                <a:gd name="T32" fmla="*/ 397 w 397"/>
                <a:gd name="T33" fmla="*/ 912 h 912"/>
                <a:gd name="T34" fmla="*/ 365 w 397"/>
                <a:gd name="T35" fmla="*/ 912 h 912"/>
                <a:gd name="T36" fmla="*/ 363 w 397"/>
                <a:gd name="T37" fmla="*/ 223 h 912"/>
                <a:gd name="T38" fmla="*/ 363 w 397"/>
                <a:gd name="T39" fmla="*/ 223 h 912"/>
                <a:gd name="T40" fmla="*/ 347 w 397"/>
                <a:gd name="T41" fmla="*/ 128 h 912"/>
                <a:gd name="T42" fmla="*/ 305 w 397"/>
                <a:gd name="T43" fmla="*/ 67 h 912"/>
                <a:gd name="T44" fmla="*/ 243 w 397"/>
                <a:gd name="T45" fmla="*/ 35 h 912"/>
                <a:gd name="T46" fmla="*/ 172 w 397"/>
                <a:gd name="T47" fmla="*/ 25 h 912"/>
                <a:gd name="T48" fmla="*/ 28 w 397"/>
                <a:gd name="T49" fmla="*/ 25 h 912"/>
                <a:gd name="T50" fmla="*/ 28 w 397"/>
                <a:gd name="T51" fmla="*/ 426 h 912"/>
                <a:gd name="T52" fmla="*/ 182 w 397"/>
                <a:gd name="T53" fmla="*/ 426 h 912"/>
                <a:gd name="T54" fmla="*/ 317 w 397"/>
                <a:gd name="T55" fmla="*/ 371 h 912"/>
                <a:gd name="T56" fmla="*/ 363 w 397"/>
                <a:gd name="T57" fmla="*/ 223 h 912"/>
                <a:gd name="T58" fmla="*/ 363 w 397"/>
                <a:gd name="T59" fmla="*/ 223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7" h="912">
                  <a:moveTo>
                    <a:pt x="365" y="912"/>
                  </a:moveTo>
                  <a:lnTo>
                    <a:pt x="365" y="912"/>
                  </a:lnTo>
                  <a:lnTo>
                    <a:pt x="172" y="452"/>
                  </a:lnTo>
                  <a:lnTo>
                    <a:pt x="28" y="452"/>
                  </a:lnTo>
                  <a:lnTo>
                    <a:pt x="28" y="912"/>
                  </a:lnTo>
                  <a:lnTo>
                    <a:pt x="0" y="912"/>
                  </a:lnTo>
                  <a:lnTo>
                    <a:pt x="0" y="0"/>
                  </a:lnTo>
                  <a:lnTo>
                    <a:pt x="179" y="0"/>
                  </a:lnTo>
                  <a:cubicBezTo>
                    <a:pt x="201" y="0"/>
                    <a:pt x="225" y="3"/>
                    <a:pt x="250" y="9"/>
                  </a:cubicBezTo>
                  <a:cubicBezTo>
                    <a:pt x="275" y="16"/>
                    <a:pt x="298" y="27"/>
                    <a:pt x="318" y="44"/>
                  </a:cubicBezTo>
                  <a:cubicBezTo>
                    <a:pt x="339" y="61"/>
                    <a:pt x="356" y="84"/>
                    <a:pt x="370" y="112"/>
                  </a:cubicBezTo>
                  <a:cubicBezTo>
                    <a:pt x="383" y="141"/>
                    <a:pt x="390" y="178"/>
                    <a:pt x="390" y="223"/>
                  </a:cubicBezTo>
                  <a:cubicBezTo>
                    <a:pt x="390" y="265"/>
                    <a:pt x="385" y="300"/>
                    <a:pt x="373" y="329"/>
                  </a:cubicBezTo>
                  <a:cubicBezTo>
                    <a:pt x="361" y="358"/>
                    <a:pt x="346" y="381"/>
                    <a:pt x="328" y="399"/>
                  </a:cubicBezTo>
                  <a:cubicBezTo>
                    <a:pt x="310" y="417"/>
                    <a:pt x="290" y="430"/>
                    <a:pt x="268" y="439"/>
                  </a:cubicBezTo>
                  <a:cubicBezTo>
                    <a:pt x="246" y="447"/>
                    <a:pt x="224" y="451"/>
                    <a:pt x="202" y="451"/>
                  </a:cubicBezTo>
                  <a:lnTo>
                    <a:pt x="397" y="912"/>
                  </a:lnTo>
                  <a:lnTo>
                    <a:pt x="365" y="912"/>
                  </a:lnTo>
                  <a:close/>
                  <a:moveTo>
                    <a:pt x="363" y="223"/>
                  </a:moveTo>
                  <a:lnTo>
                    <a:pt x="363" y="223"/>
                  </a:lnTo>
                  <a:cubicBezTo>
                    <a:pt x="363" y="185"/>
                    <a:pt x="358" y="153"/>
                    <a:pt x="347" y="128"/>
                  </a:cubicBezTo>
                  <a:cubicBezTo>
                    <a:pt x="336" y="103"/>
                    <a:pt x="322" y="82"/>
                    <a:pt x="305" y="67"/>
                  </a:cubicBezTo>
                  <a:cubicBezTo>
                    <a:pt x="287" y="52"/>
                    <a:pt x="267" y="42"/>
                    <a:pt x="243" y="35"/>
                  </a:cubicBezTo>
                  <a:cubicBezTo>
                    <a:pt x="220" y="29"/>
                    <a:pt x="197" y="25"/>
                    <a:pt x="172" y="25"/>
                  </a:cubicBezTo>
                  <a:lnTo>
                    <a:pt x="28" y="25"/>
                  </a:lnTo>
                  <a:lnTo>
                    <a:pt x="28" y="426"/>
                  </a:lnTo>
                  <a:lnTo>
                    <a:pt x="182" y="426"/>
                  </a:lnTo>
                  <a:cubicBezTo>
                    <a:pt x="241" y="426"/>
                    <a:pt x="286" y="408"/>
                    <a:pt x="317" y="371"/>
                  </a:cubicBezTo>
                  <a:cubicBezTo>
                    <a:pt x="348" y="334"/>
                    <a:pt x="363" y="284"/>
                    <a:pt x="363" y="223"/>
                  </a:cubicBezTo>
                  <a:lnTo>
                    <a:pt x="363" y="223"/>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5" name="Freeform 19"/>
            <p:cNvSpPr>
              <a:spLocks/>
            </p:cNvSpPr>
            <p:nvPr/>
          </p:nvSpPr>
          <p:spPr bwMode="auto">
            <a:xfrm>
              <a:off x="6899276" y="4762501"/>
              <a:ext cx="309563" cy="592138"/>
            </a:xfrm>
            <a:custGeom>
              <a:avLst/>
              <a:gdLst>
                <a:gd name="T0" fmla="*/ 28 w 495"/>
                <a:gd name="T1" fmla="*/ 476 h 950"/>
                <a:gd name="T2" fmla="*/ 28 w 495"/>
                <a:gd name="T3" fmla="*/ 476 h 950"/>
                <a:gd name="T4" fmla="*/ 46 w 495"/>
                <a:gd name="T5" fmla="*/ 659 h 950"/>
                <a:gd name="T6" fmla="*/ 98 w 495"/>
                <a:gd name="T7" fmla="*/ 800 h 950"/>
                <a:gd name="T8" fmla="*/ 184 w 495"/>
                <a:gd name="T9" fmla="*/ 892 h 950"/>
                <a:gd name="T10" fmla="*/ 300 w 495"/>
                <a:gd name="T11" fmla="*/ 924 h 950"/>
                <a:gd name="T12" fmla="*/ 467 w 495"/>
                <a:gd name="T13" fmla="*/ 862 h 950"/>
                <a:gd name="T14" fmla="*/ 467 w 495"/>
                <a:gd name="T15" fmla="*/ 490 h 950"/>
                <a:gd name="T16" fmla="*/ 313 w 495"/>
                <a:gd name="T17" fmla="*/ 490 h 950"/>
                <a:gd name="T18" fmla="*/ 313 w 495"/>
                <a:gd name="T19" fmla="*/ 464 h 950"/>
                <a:gd name="T20" fmla="*/ 495 w 495"/>
                <a:gd name="T21" fmla="*/ 464 h 950"/>
                <a:gd name="T22" fmla="*/ 495 w 495"/>
                <a:gd name="T23" fmla="*/ 874 h 950"/>
                <a:gd name="T24" fmla="*/ 412 w 495"/>
                <a:gd name="T25" fmla="*/ 928 h 950"/>
                <a:gd name="T26" fmla="*/ 300 w 495"/>
                <a:gd name="T27" fmla="*/ 950 h 950"/>
                <a:gd name="T28" fmla="*/ 173 w 495"/>
                <a:gd name="T29" fmla="*/ 917 h 950"/>
                <a:gd name="T30" fmla="*/ 79 w 495"/>
                <a:gd name="T31" fmla="*/ 822 h 950"/>
                <a:gd name="T32" fmla="*/ 20 w 495"/>
                <a:gd name="T33" fmla="*/ 673 h 950"/>
                <a:gd name="T34" fmla="*/ 0 w 495"/>
                <a:gd name="T35" fmla="*/ 476 h 950"/>
                <a:gd name="T36" fmla="*/ 19 w 495"/>
                <a:gd name="T37" fmla="*/ 287 h 950"/>
                <a:gd name="T38" fmla="*/ 73 w 495"/>
                <a:gd name="T39" fmla="*/ 136 h 950"/>
                <a:gd name="T40" fmla="*/ 163 w 495"/>
                <a:gd name="T41" fmla="*/ 36 h 950"/>
                <a:gd name="T42" fmla="*/ 287 w 495"/>
                <a:gd name="T43" fmla="*/ 0 h 950"/>
                <a:gd name="T44" fmla="*/ 392 w 495"/>
                <a:gd name="T45" fmla="*/ 27 h 950"/>
                <a:gd name="T46" fmla="*/ 481 w 495"/>
                <a:gd name="T47" fmla="*/ 120 h 950"/>
                <a:gd name="T48" fmla="*/ 458 w 495"/>
                <a:gd name="T49" fmla="*/ 134 h 950"/>
                <a:gd name="T50" fmla="*/ 380 w 495"/>
                <a:gd name="T51" fmla="*/ 51 h 950"/>
                <a:gd name="T52" fmla="*/ 287 w 495"/>
                <a:gd name="T53" fmla="*/ 26 h 950"/>
                <a:gd name="T54" fmla="*/ 173 w 495"/>
                <a:gd name="T55" fmla="*/ 61 h 950"/>
                <a:gd name="T56" fmla="*/ 92 w 495"/>
                <a:gd name="T57" fmla="*/ 157 h 950"/>
                <a:gd name="T58" fmla="*/ 44 w 495"/>
                <a:gd name="T59" fmla="*/ 300 h 950"/>
                <a:gd name="T60" fmla="*/ 28 w 495"/>
                <a:gd name="T61" fmla="*/ 476 h 950"/>
                <a:gd name="T62" fmla="*/ 28 w 495"/>
                <a:gd name="T63" fmla="*/ 47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950">
                  <a:moveTo>
                    <a:pt x="28" y="476"/>
                  </a:moveTo>
                  <a:lnTo>
                    <a:pt x="28" y="476"/>
                  </a:lnTo>
                  <a:cubicBezTo>
                    <a:pt x="28" y="543"/>
                    <a:pt x="34" y="604"/>
                    <a:pt x="46" y="659"/>
                  </a:cubicBezTo>
                  <a:cubicBezTo>
                    <a:pt x="57" y="714"/>
                    <a:pt x="75" y="761"/>
                    <a:pt x="98" y="800"/>
                  </a:cubicBezTo>
                  <a:cubicBezTo>
                    <a:pt x="121" y="840"/>
                    <a:pt x="150" y="871"/>
                    <a:pt x="184" y="892"/>
                  </a:cubicBezTo>
                  <a:cubicBezTo>
                    <a:pt x="218" y="913"/>
                    <a:pt x="256" y="924"/>
                    <a:pt x="300" y="924"/>
                  </a:cubicBezTo>
                  <a:cubicBezTo>
                    <a:pt x="368" y="924"/>
                    <a:pt x="424" y="904"/>
                    <a:pt x="467" y="862"/>
                  </a:cubicBezTo>
                  <a:lnTo>
                    <a:pt x="467" y="490"/>
                  </a:lnTo>
                  <a:lnTo>
                    <a:pt x="313" y="490"/>
                  </a:lnTo>
                  <a:lnTo>
                    <a:pt x="313" y="464"/>
                  </a:lnTo>
                  <a:lnTo>
                    <a:pt x="495" y="464"/>
                  </a:lnTo>
                  <a:lnTo>
                    <a:pt x="495" y="874"/>
                  </a:lnTo>
                  <a:cubicBezTo>
                    <a:pt x="473" y="895"/>
                    <a:pt x="446" y="913"/>
                    <a:pt x="412" y="928"/>
                  </a:cubicBezTo>
                  <a:cubicBezTo>
                    <a:pt x="379" y="943"/>
                    <a:pt x="342" y="950"/>
                    <a:pt x="300" y="950"/>
                  </a:cubicBezTo>
                  <a:cubicBezTo>
                    <a:pt x="252" y="950"/>
                    <a:pt x="210" y="939"/>
                    <a:pt x="173" y="917"/>
                  </a:cubicBezTo>
                  <a:cubicBezTo>
                    <a:pt x="136" y="895"/>
                    <a:pt x="104" y="864"/>
                    <a:pt x="79" y="822"/>
                  </a:cubicBezTo>
                  <a:cubicBezTo>
                    <a:pt x="53" y="781"/>
                    <a:pt x="33" y="731"/>
                    <a:pt x="20" y="673"/>
                  </a:cubicBezTo>
                  <a:cubicBezTo>
                    <a:pt x="7" y="614"/>
                    <a:pt x="0" y="549"/>
                    <a:pt x="0" y="476"/>
                  </a:cubicBezTo>
                  <a:cubicBezTo>
                    <a:pt x="0" y="408"/>
                    <a:pt x="6" y="345"/>
                    <a:pt x="19" y="287"/>
                  </a:cubicBezTo>
                  <a:cubicBezTo>
                    <a:pt x="31" y="229"/>
                    <a:pt x="49" y="179"/>
                    <a:pt x="73" y="136"/>
                  </a:cubicBezTo>
                  <a:cubicBezTo>
                    <a:pt x="97" y="93"/>
                    <a:pt x="127" y="60"/>
                    <a:pt x="163" y="36"/>
                  </a:cubicBezTo>
                  <a:cubicBezTo>
                    <a:pt x="199" y="12"/>
                    <a:pt x="240" y="0"/>
                    <a:pt x="287" y="0"/>
                  </a:cubicBezTo>
                  <a:cubicBezTo>
                    <a:pt x="322" y="0"/>
                    <a:pt x="357" y="9"/>
                    <a:pt x="392" y="27"/>
                  </a:cubicBezTo>
                  <a:cubicBezTo>
                    <a:pt x="428" y="45"/>
                    <a:pt x="458" y="76"/>
                    <a:pt x="481" y="120"/>
                  </a:cubicBezTo>
                  <a:lnTo>
                    <a:pt x="458" y="134"/>
                  </a:lnTo>
                  <a:cubicBezTo>
                    <a:pt x="436" y="95"/>
                    <a:pt x="410" y="68"/>
                    <a:pt x="380" y="51"/>
                  </a:cubicBezTo>
                  <a:cubicBezTo>
                    <a:pt x="349" y="34"/>
                    <a:pt x="318" y="26"/>
                    <a:pt x="287" y="26"/>
                  </a:cubicBezTo>
                  <a:cubicBezTo>
                    <a:pt x="244" y="26"/>
                    <a:pt x="205" y="38"/>
                    <a:pt x="173" y="61"/>
                  </a:cubicBezTo>
                  <a:cubicBezTo>
                    <a:pt x="140" y="85"/>
                    <a:pt x="113" y="117"/>
                    <a:pt x="92" y="157"/>
                  </a:cubicBezTo>
                  <a:cubicBezTo>
                    <a:pt x="71" y="198"/>
                    <a:pt x="55" y="245"/>
                    <a:pt x="44" y="300"/>
                  </a:cubicBezTo>
                  <a:cubicBezTo>
                    <a:pt x="34" y="354"/>
                    <a:pt x="28" y="413"/>
                    <a:pt x="28" y="476"/>
                  </a:cubicBezTo>
                  <a:lnTo>
                    <a:pt x="28" y="476"/>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6" name="Freeform 20"/>
            <p:cNvSpPr>
              <a:spLocks/>
            </p:cNvSpPr>
            <p:nvPr/>
          </p:nvSpPr>
          <p:spPr bwMode="auto">
            <a:xfrm>
              <a:off x="7332664" y="4775201"/>
              <a:ext cx="298450" cy="568325"/>
            </a:xfrm>
            <a:custGeom>
              <a:avLst/>
              <a:gdLst>
                <a:gd name="T0" fmla="*/ 250 w 477"/>
                <a:gd name="T1" fmla="*/ 513 h 912"/>
                <a:gd name="T2" fmla="*/ 250 w 477"/>
                <a:gd name="T3" fmla="*/ 513 h 912"/>
                <a:gd name="T4" fmla="*/ 250 w 477"/>
                <a:gd name="T5" fmla="*/ 912 h 912"/>
                <a:gd name="T6" fmla="*/ 223 w 477"/>
                <a:gd name="T7" fmla="*/ 912 h 912"/>
                <a:gd name="T8" fmla="*/ 223 w 477"/>
                <a:gd name="T9" fmla="*/ 513 h 912"/>
                <a:gd name="T10" fmla="*/ 0 w 477"/>
                <a:gd name="T11" fmla="*/ 0 h 912"/>
                <a:gd name="T12" fmla="*/ 29 w 477"/>
                <a:gd name="T13" fmla="*/ 0 h 912"/>
                <a:gd name="T14" fmla="*/ 237 w 477"/>
                <a:gd name="T15" fmla="*/ 479 h 912"/>
                <a:gd name="T16" fmla="*/ 446 w 477"/>
                <a:gd name="T17" fmla="*/ 0 h 912"/>
                <a:gd name="T18" fmla="*/ 477 w 477"/>
                <a:gd name="T19" fmla="*/ 0 h 912"/>
                <a:gd name="T20" fmla="*/ 250 w 477"/>
                <a:gd name="T21" fmla="*/ 513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7" h="912">
                  <a:moveTo>
                    <a:pt x="250" y="513"/>
                  </a:moveTo>
                  <a:lnTo>
                    <a:pt x="250" y="513"/>
                  </a:lnTo>
                  <a:lnTo>
                    <a:pt x="250" y="912"/>
                  </a:lnTo>
                  <a:lnTo>
                    <a:pt x="223" y="912"/>
                  </a:lnTo>
                  <a:lnTo>
                    <a:pt x="223" y="513"/>
                  </a:lnTo>
                  <a:lnTo>
                    <a:pt x="0" y="0"/>
                  </a:lnTo>
                  <a:lnTo>
                    <a:pt x="29" y="0"/>
                  </a:lnTo>
                  <a:lnTo>
                    <a:pt x="237" y="479"/>
                  </a:lnTo>
                  <a:lnTo>
                    <a:pt x="446" y="0"/>
                  </a:lnTo>
                  <a:lnTo>
                    <a:pt x="477" y="0"/>
                  </a:lnTo>
                  <a:lnTo>
                    <a:pt x="250" y="513"/>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17661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45333" decel="46667" fill="hold" grpId="0" nodeType="withEffect">
                                  <p:stCondLst>
                                    <p:cond delay="0"/>
                                  </p:stCondLst>
                                  <p:childTnLst>
                                    <p:animRot by="-2700000">
                                      <p:cBhvr>
                                        <p:cTn id="6" dur="750" fill="hold"/>
                                        <p:tgtEl>
                                          <p:spTgt spid="22"/>
                                        </p:tgtEl>
                                        <p:attrNameLst>
                                          <p:attrName>r</p:attrName>
                                        </p:attrNameLst>
                                      </p:cBhvr>
                                    </p:animRot>
                                  </p:childTnLst>
                                </p:cTn>
                              </p:par>
                              <p:par>
                                <p:cTn id="7" presetID="42" presetClass="path" presetSubtype="0" accel="45333" decel="46667" fill="hold" grpId="1" nodeType="withEffect">
                                  <p:stCondLst>
                                    <p:cond delay="0"/>
                                  </p:stCondLst>
                                  <p:childTnLst>
                                    <p:animMotion origin="layout" path="M 4.16667E-7 3.33333E-6 L 0.422 0.17338 " pathEditMode="relative" rAng="0" ptsTypes="AA">
                                      <p:cBhvr>
                                        <p:cTn id="8" dur="750" fill="hold"/>
                                        <p:tgtEl>
                                          <p:spTgt spid="22"/>
                                        </p:tgtEl>
                                        <p:attrNameLst>
                                          <p:attrName>ppt_x</p:attrName>
                                          <p:attrName>ppt_y</p:attrName>
                                        </p:attrNameLst>
                                      </p:cBhvr>
                                      <p:rCtr x="21094" y="8657"/>
                                    </p:animMotion>
                                  </p:childTnLst>
                                </p:cTn>
                              </p:par>
                              <p:par>
                                <p:cTn id="9" presetID="1" presetClass="exit" presetSubtype="0" fill="hold" grpId="2" nodeType="withEffect">
                                  <p:stCondLst>
                                    <p:cond delay="70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ntr" presetSubtype="0" fill="hold" grpId="0" nodeType="withEffect">
                                  <p:stCondLst>
                                    <p:cond delay="70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700"/>
                                  </p:stCondLst>
                                  <p:childTnLst>
                                    <p:set>
                                      <p:cBhvr>
                                        <p:cTn id="14" dur="1" fill="hold">
                                          <p:stCondLst>
                                            <p:cond delay="0"/>
                                          </p:stCondLst>
                                        </p:cTn>
                                        <p:tgtEl>
                                          <p:spTgt spid="36"/>
                                        </p:tgtEl>
                                        <p:attrNameLst>
                                          <p:attrName>style.visibility</p:attrName>
                                        </p:attrNameLst>
                                      </p:cBhvr>
                                      <p:to>
                                        <p:strVal val="visible"/>
                                      </p:to>
                                    </p:set>
                                  </p:childTnLst>
                                </p:cTn>
                              </p:par>
                              <p:par>
                                <p:cTn id="15" presetID="6" presetClass="emph" presetSubtype="0" accel="45333" decel="46667" fill="hold" grpId="0" nodeType="withEffect">
                                  <p:stCondLst>
                                    <p:cond delay="200"/>
                                  </p:stCondLst>
                                  <p:childTnLst>
                                    <p:animScale>
                                      <p:cBhvr>
                                        <p:cTn id="16" dur="750" fill="hold"/>
                                        <p:tgtEl>
                                          <p:spTgt spid="25"/>
                                        </p:tgtEl>
                                      </p:cBhvr>
                                      <p:by x="37000" y="37000"/>
                                    </p:animScale>
                                  </p:childTnLst>
                                </p:cTn>
                              </p:par>
                              <p:par>
                                <p:cTn id="17" presetID="42" presetClass="path" presetSubtype="0" accel="45333" decel="46667" fill="hold" grpId="1" nodeType="withEffect">
                                  <p:stCondLst>
                                    <p:cond delay="200"/>
                                  </p:stCondLst>
                                  <p:childTnLst>
                                    <p:animMotion origin="layout" path="M 3.75E-6 2.22222E-6 L -0.32683 0.17199 " pathEditMode="relative" rAng="0" ptsTypes="AA">
                                      <p:cBhvr>
                                        <p:cTn id="18" dur="750" fill="hold"/>
                                        <p:tgtEl>
                                          <p:spTgt spid="25"/>
                                        </p:tgtEl>
                                        <p:attrNameLst>
                                          <p:attrName>ppt_x</p:attrName>
                                          <p:attrName>ppt_y</p:attrName>
                                        </p:attrNameLst>
                                      </p:cBhvr>
                                      <p:rCtr x="-16341" y="8588"/>
                                    </p:animMotion>
                                  </p:childTnLst>
                                </p:cTn>
                              </p:par>
                              <p:par>
                                <p:cTn id="19" presetID="1" presetClass="exit" presetSubtype="0" fill="hold" grpId="2" nodeType="withEffect">
                                  <p:stCondLst>
                                    <p:cond delay="90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ntr" presetSubtype="0" fill="hold" grpId="0" nodeType="withEffect">
                                  <p:stCondLst>
                                    <p:cond delay="900"/>
                                  </p:stCondLst>
                                  <p:childTnLst>
                                    <p:set>
                                      <p:cBhvr>
                                        <p:cTn id="22" dur="1" fill="hold">
                                          <p:stCondLst>
                                            <p:cond delay="0"/>
                                          </p:stCondLst>
                                        </p:cTn>
                                        <p:tgtEl>
                                          <p:spTgt spid="35"/>
                                        </p:tgtEl>
                                        <p:attrNameLst>
                                          <p:attrName>style.visibility</p:attrName>
                                        </p:attrNameLst>
                                      </p:cBhvr>
                                      <p:to>
                                        <p:strVal val="visible"/>
                                      </p:to>
                                    </p:set>
                                  </p:childTnLst>
                                </p:cTn>
                              </p:par>
                              <p:par>
                                <p:cTn id="23" presetID="6" presetClass="emph" presetSubtype="0" accel="45333" decel="46667" fill="hold" grpId="0" nodeType="withEffect">
                                  <p:stCondLst>
                                    <p:cond delay="450"/>
                                  </p:stCondLst>
                                  <p:childTnLst>
                                    <p:animScale>
                                      <p:cBhvr>
                                        <p:cTn id="24" dur="750" fill="hold"/>
                                        <p:tgtEl>
                                          <p:spTgt spid="24"/>
                                        </p:tgtEl>
                                      </p:cBhvr>
                                      <p:by x="172000" y="172000"/>
                                    </p:animScale>
                                  </p:childTnLst>
                                </p:cTn>
                              </p:par>
                              <p:par>
                                <p:cTn id="25" presetID="8" presetClass="emph" presetSubtype="0" accel="45333" decel="46667" fill="hold" grpId="1" nodeType="withEffect">
                                  <p:stCondLst>
                                    <p:cond delay="450"/>
                                  </p:stCondLst>
                                  <p:childTnLst>
                                    <p:animRot by="2700000">
                                      <p:cBhvr>
                                        <p:cTn id="26" dur="750" fill="hold"/>
                                        <p:tgtEl>
                                          <p:spTgt spid="24"/>
                                        </p:tgtEl>
                                        <p:attrNameLst>
                                          <p:attrName>r</p:attrName>
                                        </p:attrNameLst>
                                      </p:cBhvr>
                                    </p:animRot>
                                  </p:childTnLst>
                                </p:cTn>
                              </p:par>
                              <p:par>
                                <p:cTn id="27" presetID="42" presetClass="path" presetSubtype="0" accel="45333" decel="46667" fill="hold" grpId="2" nodeType="withEffect">
                                  <p:stCondLst>
                                    <p:cond delay="450"/>
                                  </p:stCondLst>
                                  <p:childTnLst>
                                    <p:animMotion origin="layout" path="M 3.75E-6 -3.7037E-7 L -0.31498 -0.45926 " pathEditMode="relative" rAng="0" ptsTypes="AA">
                                      <p:cBhvr>
                                        <p:cTn id="28" dur="750" fill="hold"/>
                                        <p:tgtEl>
                                          <p:spTgt spid="24"/>
                                        </p:tgtEl>
                                        <p:attrNameLst>
                                          <p:attrName>ppt_x</p:attrName>
                                          <p:attrName>ppt_y</p:attrName>
                                        </p:attrNameLst>
                                      </p:cBhvr>
                                      <p:rCtr x="-15755" y="-22963"/>
                                    </p:animMotion>
                                  </p:childTnLst>
                                </p:cTn>
                              </p:par>
                              <p:par>
                                <p:cTn id="29" presetID="1" presetClass="exit" presetSubtype="0" fill="hold" grpId="3" nodeType="withEffect">
                                  <p:stCondLst>
                                    <p:cond delay="1100"/>
                                  </p:stCondLst>
                                  <p:childTnLst>
                                    <p:set>
                                      <p:cBhvr>
                                        <p:cTn id="30" dur="1" fill="hold">
                                          <p:stCondLst>
                                            <p:cond delay="0"/>
                                          </p:stCondLst>
                                        </p:cTn>
                                        <p:tgtEl>
                                          <p:spTgt spid="24"/>
                                        </p:tgtEl>
                                        <p:attrNameLst>
                                          <p:attrName>style.visibility</p:attrName>
                                        </p:attrNameLst>
                                      </p:cBhvr>
                                      <p:to>
                                        <p:strVal val="hidden"/>
                                      </p:to>
                                    </p:set>
                                  </p:childTnLst>
                                </p:cTn>
                              </p:par>
                              <p:par>
                                <p:cTn id="31" presetID="1" presetClass="entr" presetSubtype="0" fill="hold" grpId="0" nodeType="withEffect">
                                  <p:stCondLst>
                                    <p:cond delay="1100"/>
                                  </p:stCondLst>
                                  <p:childTnLst>
                                    <p:set>
                                      <p:cBhvr>
                                        <p:cTn id="32" dur="1" fill="hold">
                                          <p:stCondLst>
                                            <p:cond delay="0"/>
                                          </p:stCondLst>
                                        </p:cTn>
                                        <p:tgtEl>
                                          <p:spTgt spid="34"/>
                                        </p:tgtEl>
                                        <p:attrNameLst>
                                          <p:attrName>style.visibility</p:attrName>
                                        </p:attrNameLst>
                                      </p:cBhvr>
                                      <p:to>
                                        <p:strVal val="visible"/>
                                      </p:to>
                                    </p:set>
                                  </p:childTnLst>
                                </p:cTn>
                              </p:par>
                              <p:par>
                                <p:cTn id="33" presetID="8" presetClass="emph" presetSubtype="0" accel="45333" decel="46667" fill="hold" grpId="1" nodeType="withEffect">
                                  <p:stCondLst>
                                    <p:cond delay="700"/>
                                  </p:stCondLst>
                                  <p:childTnLst>
                                    <p:animRot by="5400000">
                                      <p:cBhvr>
                                        <p:cTn id="34" dur="750" fill="hold"/>
                                        <p:tgtEl>
                                          <p:spTgt spid="44"/>
                                        </p:tgtEl>
                                        <p:attrNameLst>
                                          <p:attrName>r</p:attrName>
                                        </p:attrNameLst>
                                      </p:cBhvr>
                                    </p:animRot>
                                  </p:childTnLst>
                                </p:cTn>
                              </p:par>
                              <p:par>
                                <p:cTn id="35" presetID="42" presetClass="path" presetSubtype="0" accel="45333" decel="46667" fill="hold" grpId="0" nodeType="withEffect">
                                  <p:stCondLst>
                                    <p:cond delay="700"/>
                                  </p:stCondLst>
                                  <p:childTnLst>
                                    <p:animMotion origin="layout" path="M 2.08333E-7 -3.7037E-6 L -0.28594 -0.19328 " pathEditMode="relative" rAng="0" ptsTypes="AA">
                                      <p:cBhvr>
                                        <p:cTn id="36" dur="750" fill="hold"/>
                                        <p:tgtEl>
                                          <p:spTgt spid="44"/>
                                        </p:tgtEl>
                                        <p:attrNameLst>
                                          <p:attrName>ppt_x</p:attrName>
                                          <p:attrName>ppt_y</p:attrName>
                                        </p:attrNameLst>
                                      </p:cBhvr>
                                      <p:rCtr x="-14297" y="-9676"/>
                                    </p:animMotion>
                                  </p:childTnLst>
                                </p:cTn>
                              </p:par>
                              <p:par>
                                <p:cTn id="37" presetID="1" presetClass="exit" presetSubtype="0" fill="hold" grpId="2" nodeType="withEffect">
                                  <p:stCondLst>
                                    <p:cond delay="1400"/>
                                  </p:stCondLst>
                                  <p:childTnLst>
                                    <p:set>
                                      <p:cBhvr>
                                        <p:cTn id="38" dur="1" fill="hold">
                                          <p:stCondLst>
                                            <p:cond delay="0"/>
                                          </p:stCondLst>
                                        </p:cTn>
                                        <p:tgtEl>
                                          <p:spTgt spid="44"/>
                                        </p:tgtEl>
                                        <p:attrNameLst>
                                          <p:attrName>style.visibility</p:attrName>
                                        </p:attrNameLst>
                                      </p:cBhvr>
                                      <p:to>
                                        <p:strVal val="hidden"/>
                                      </p:to>
                                    </p:set>
                                  </p:childTnLst>
                                </p:cTn>
                              </p:par>
                              <p:par>
                                <p:cTn id="39" presetID="1" presetClass="entr" presetSubtype="0" fill="hold" grpId="0" nodeType="withEffect">
                                  <p:stCondLst>
                                    <p:cond delay="1400"/>
                                  </p:stCondLst>
                                  <p:childTnLst>
                                    <p:set>
                                      <p:cBhvr>
                                        <p:cTn id="40" dur="1" fill="hold">
                                          <p:stCondLst>
                                            <p:cond delay="0"/>
                                          </p:stCondLst>
                                        </p:cTn>
                                        <p:tgtEl>
                                          <p:spTgt spid="33"/>
                                        </p:tgtEl>
                                        <p:attrNameLst>
                                          <p:attrName>style.visibility</p:attrName>
                                        </p:attrNameLst>
                                      </p:cBhvr>
                                      <p:to>
                                        <p:strVal val="visible"/>
                                      </p:to>
                                    </p:set>
                                  </p:childTnLst>
                                </p:cTn>
                              </p:par>
                              <p:par>
                                <p:cTn id="41" presetID="8" presetClass="emph" presetSubtype="0" accel="45333" decel="46667" fill="hold" grpId="0" nodeType="withEffect">
                                  <p:stCondLst>
                                    <p:cond delay="900"/>
                                  </p:stCondLst>
                                  <p:childTnLst>
                                    <p:animRot by="8100000">
                                      <p:cBhvr>
                                        <p:cTn id="42" dur="750" fill="hold"/>
                                        <p:tgtEl>
                                          <p:spTgt spid="28"/>
                                        </p:tgtEl>
                                        <p:attrNameLst>
                                          <p:attrName>r</p:attrName>
                                        </p:attrNameLst>
                                      </p:cBhvr>
                                    </p:animRot>
                                  </p:childTnLst>
                                </p:cTn>
                              </p:par>
                              <p:par>
                                <p:cTn id="43" presetID="42" presetClass="path" presetSubtype="0" accel="45333" decel="46667" fill="hold" grpId="1" nodeType="withEffect">
                                  <p:stCondLst>
                                    <p:cond delay="900"/>
                                  </p:stCondLst>
                                  <p:childTnLst>
                                    <p:animMotion origin="layout" path="M 2.91667E-6 -3.7037E-7 L 0.37474 -0.11806 " pathEditMode="relative" rAng="0" ptsTypes="AA">
                                      <p:cBhvr>
                                        <p:cTn id="44" dur="750" fill="hold"/>
                                        <p:tgtEl>
                                          <p:spTgt spid="28"/>
                                        </p:tgtEl>
                                        <p:attrNameLst>
                                          <p:attrName>ppt_x</p:attrName>
                                          <p:attrName>ppt_y</p:attrName>
                                        </p:attrNameLst>
                                      </p:cBhvr>
                                      <p:rCtr x="18737" y="-5903"/>
                                    </p:animMotion>
                                  </p:childTnLst>
                                </p:cTn>
                              </p:par>
                              <p:par>
                                <p:cTn id="45" presetID="1" presetClass="exit" presetSubtype="0" fill="hold" grpId="2" nodeType="withEffect">
                                  <p:stCondLst>
                                    <p:cond delay="1600"/>
                                  </p:stCondLst>
                                  <p:childTnLst>
                                    <p:set>
                                      <p:cBhvr>
                                        <p:cTn id="46" dur="1" fill="hold">
                                          <p:stCondLst>
                                            <p:cond delay="0"/>
                                          </p:stCondLst>
                                        </p:cTn>
                                        <p:tgtEl>
                                          <p:spTgt spid="28"/>
                                        </p:tgtEl>
                                        <p:attrNameLst>
                                          <p:attrName>style.visibility</p:attrName>
                                        </p:attrNameLst>
                                      </p:cBhvr>
                                      <p:to>
                                        <p:strVal val="hidden"/>
                                      </p:to>
                                    </p:set>
                                  </p:childTnLst>
                                </p:cTn>
                              </p:par>
                              <p:par>
                                <p:cTn id="47" presetID="1" presetClass="entr" presetSubtype="0" fill="hold" grpId="0" nodeType="withEffect">
                                  <p:stCondLst>
                                    <p:cond delay="1600"/>
                                  </p:stCondLst>
                                  <p:childTnLst>
                                    <p:set>
                                      <p:cBhvr>
                                        <p:cTn id="48" dur="1" fill="hold">
                                          <p:stCondLst>
                                            <p:cond delay="0"/>
                                          </p:stCondLst>
                                        </p:cTn>
                                        <p:tgtEl>
                                          <p:spTgt spid="32"/>
                                        </p:tgtEl>
                                        <p:attrNameLst>
                                          <p:attrName>style.visibility</p:attrName>
                                        </p:attrNameLst>
                                      </p:cBhvr>
                                      <p:to>
                                        <p:strVal val="visible"/>
                                      </p:to>
                                    </p:set>
                                  </p:childTnLst>
                                </p:cTn>
                              </p:par>
                              <p:par>
                                <p:cTn id="49" presetID="6" presetClass="emph" presetSubtype="0" accel="45333" decel="46667" fill="hold" grpId="0" nodeType="withEffect">
                                  <p:stCondLst>
                                    <p:cond delay="1100"/>
                                  </p:stCondLst>
                                  <p:childTnLst>
                                    <p:animScale>
                                      <p:cBhvr>
                                        <p:cTn id="50" dur="750" fill="hold"/>
                                        <p:tgtEl>
                                          <p:spTgt spid="26"/>
                                        </p:tgtEl>
                                      </p:cBhvr>
                                      <p:by x="75000" y="75000"/>
                                    </p:animScale>
                                  </p:childTnLst>
                                </p:cTn>
                              </p:par>
                              <p:par>
                                <p:cTn id="51" presetID="8" presetClass="emph" presetSubtype="0" accel="45333" decel="46667" fill="hold" grpId="1" nodeType="withEffect">
                                  <p:stCondLst>
                                    <p:cond delay="1100"/>
                                  </p:stCondLst>
                                  <p:childTnLst>
                                    <p:animRot by="10800000">
                                      <p:cBhvr>
                                        <p:cTn id="52" dur="750" fill="hold"/>
                                        <p:tgtEl>
                                          <p:spTgt spid="26"/>
                                        </p:tgtEl>
                                        <p:attrNameLst>
                                          <p:attrName>r</p:attrName>
                                        </p:attrNameLst>
                                      </p:cBhvr>
                                    </p:animRot>
                                  </p:childTnLst>
                                </p:cTn>
                              </p:par>
                              <p:par>
                                <p:cTn id="53" presetID="42" presetClass="path" presetSubtype="0" accel="45333" decel="46667" fill="hold" grpId="2" nodeType="withEffect">
                                  <p:stCondLst>
                                    <p:cond delay="1100"/>
                                  </p:stCondLst>
                                  <p:childTnLst>
                                    <p:animMotion origin="layout" path="M -2.5E-6 -3.7037E-7 L 0.31003 -0.38495 " pathEditMode="relative" rAng="0" ptsTypes="AA">
                                      <p:cBhvr>
                                        <p:cTn id="54" dur="750" fill="hold"/>
                                        <p:tgtEl>
                                          <p:spTgt spid="26"/>
                                        </p:tgtEl>
                                        <p:attrNameLst>
                                          <p:attrName>ppt_x</p:attrName>
                                          <p:attrName>ppt_y</p:attrName>
                                        </p:attrNameLst>
                                      </p:cBhvr>
                                      <p:rCtr x="15495" y="-19259"/>
                                    </p:animMotion>
                                  </p:childTnLst>
                                </p:cTn>
                              </p:par>
                              <p:par>
                                <p:cTn id="55" presetID="1" presetClass="exit" presetSubtype="0" fill="hold" grpId="3" nodeType="withEffect">
                                  <p:stCondLst>
                                    <p:cond delay="1800"/>
                                  </p:stCondLst>
                                  <p:childTnLst>
                                    <p:set>
                                      <p:cBhvr>
                                        <p:cTn id="56" dur="1" fill="hold">
                                          <p:stCondLst>
                                            <p:cond delay="0"/>
                                          </p:stCondLst>
                                        </p:cTn>
                                        <p:tgtEl>
                                          <p:spTgt spid="26"/>
                                        </p:tgtEl>
                                        <p:attrNameLst>
                                          <p:attrName>style.visibility</p:attrName>
                                        </p:attrNameLst>
                                      </p:cBhvr>
                                      <p:to>
                                        <p:strVal val="hidden"/>
                                      </p:to>
                                    </p:set>
                                  </p:childTnLst>
                                </p:cTn>
                              </p:par>
                              <p:par>
                                <p:cTn id="57" presetID="1" presetClass="entr" presetSubtype="0" fill="hold" grpId="0" nodeType="withEffect">
                                  <p:stCondLst>
                                    <p:cond delay="1800"/>
                                  </p:stCondLst>
                                  <p:childTnLst>
                                    <p:set>
                                      <p:cBhvr>
                                        <p:cTn id="58" dur="1" fill="hold">
                                          <p:stCondLst>
                                            <p:cond delay="0"/>
                                          </p:stCondLst>
                                        </p:cTn>
                                        <p:tgtEl>
                                          <p:spTgt spid="31"/>
                                        </p:tgtEl>
                                        <p:attrNameLst>
                                          <p:attrName>style.visibility</p:attrName>
                                        </p:attrNameLst>
                                      </p:cBhvr>
                                      <p:to>
                                        <p:strVal val="visible"/>
                                      </p:to>
                                    </p:set>
                                  </p:childTnLst>
                                </p:cTn>
                              </p:par>
                              <p:par>
                                <p:cTn id="59" presetID="6" presetClass="emph" presetSubtype="0" accel="45333" decel="46667" fill="hold" grpId="0" nodeType="withEffect">
                                  <p:stCondLst>
                                    <p:cond delay="1300"/>
                                  </p:stCondLst>
                                  <p:childTnLst>
                                    <p:animScale>
                                      <p:cBhvr>
                                        <p:cTn id="60" dur="750" fill="hold"/>
                                        <p:tgtEl>
                                          <p:spTgt spid="23"/>
                                        </p:tgtEl>
                                      </p:cBhvr>
                                      <p:by x="50000" y="50000"/>
                                    </p:animScale>
                                  </p:childTnLst>
                                </p:cTn>
                              </p:par>
                              <p:par>
                                <p:cTn id="61" presetID="8" presetClass="emph" presetSubtype="0" accel="45333" decel="46667" fill="hold" grpId="1" nodeType="withEffect">
                                  <p:stCondLst>
                                    <p:cond delay="1300"/>
                                  </p:stCondLst>
                                  <p:childTnLst>
                                    <p:animRot by="13800000">
                                      <p:cBhvr>
                                        <p:cTn id="62" dur="700" fill="hold"/>
                                        <p:tgtEl>
                                          <p:spTgt spid="23"/>
                                        </p:tgtEl>
                                        <p:attrNameLst>
                                          <p:attrName>r</p:attrName>
                                        </p:attrNameLst>
                                      </p:cBhvr>
                                    </p:animRot>
                                  </p:childTnLst>
                                </p:cTn>
                              </p:par>
                              <p:par>
                                <p:cTn id="63" presetID="42" presetClass="path" presetSubtype="0" accel="45333" decel="46667" fill="hold" grpId="2" nodeType="withEffect">
                                  <p:stCondLst>
                                    <p:cond delay="1300"/>
                                  </p:stCondLst>
                                  <p:childTnLst>
                                    <p:animMotion origin="layout" path="M -3.75E-6 -1.48148E-6 L 0.35482 -0.38287 " pathEditMode="relative" rAng="0" ptsTypes="AA">
                                      <p:cBhvr>
                                        <p:cTn id="64" dur="750" fill="hold"/>
                                        <p:tgtEl>
                                          <p:spTgt spid="23"/>
                                        </p:tgtEl>
                                        <p:attrNameLst>
                                          <p:attrName>ppt_x</p:attrName>
                                          <p:attrName>ppt_y</p:attrName>
                                        </p:attrNameLst>
                                      </p:cBhvr>
                                      <p:rCtr x="17734" y="-19144"/>
                                    </p:animMotion>
                                  </p:childTnLst>
                                </p:cTn>
                              </p:par>
                              <p:par>
                                <p:cTn id="65" presetID="1" presetClass="exit" presetSubtype="0" fill="hold" grpId="3" nodeType="withEffect">
                                  <p:stCondLst>
                                    <p:cond delay="2000"/>
                                  </p:stCondLst>
                                  <p:childTnLst>
                                    <p:set>
                                      <p:cBhvr>
                                        <p:cTn id="66" dur="1" fill="hold">
                                          <p:stCondLst>
                                            <p:cond delay="0"/>
                                          </p:stCondLst>
                                        </p:cTn>
                                        <p:tgtEl>
                                          <p:spTgt spid="23"/>
                                        </p:tgtEl>
                                        <p:attrNameLst>
                                          <p:attrName>style.visibility</p:attrName>
                                        </p:attrNameLst>
                                      </p:cBhvr>
                                      <p:to>
                                        <p:strVal val="hidden"/>
                                      </p:to>
                                    </p:set>
                                  </p:childTnLst>
                                </p:cTn>
                              </p:par>
                              <p:par>
                                <p:cTn id="67" presetID="1" presetClass="entr" presetSubtype="0" fill="hold" grpId="0" nodeType="withEffect">
                                  <p:stCondLst>
                                    <p:cond delay="2000"/>
                                  </p:stCondLst>
                                  <p:childTnLst>
                                    <p:set>
                                      <p:cBhvr>
                                        <p:cTn id="68" dur="1" fill="hold">
                                          <p:stCondLst>
                                            <p:cond delay="0"/>
                                          </p:stCondLst>
                                        </p:cTn>
                                        <p:tgtEl>
                                          <p:spTgt spid="30"/>
                                        </p:tgtEl>
                                        <p:attrNameLst>
                                          <p:attrName>style.visibility</p:attrName>
                                        </p:attrNameLst>
                                      </p:cBhvr>
                                      <p:to>
                                        <p:strVal val="visible"/>
                                      </p:to>
                                    </p:set>
                                  </p:childTnLst>
                                </p:cTn>
                              </p:par>
                              <p:par>
                                <p:cTn id="69" presetID="6" presetClass="emph" presetSubtype="0" accel="45333" decel="46667" fill="hold" grpId="0" nodeType="withEffect">
                                  <p:stCondLst>
                                    <p:cond delay="1500"/>
                                  </p:stCondLst>
                                  <p:childTnLst>
                                    <p:animScale>
                                      <p:cBhvr>
                                        <p:cTn id="70" dur="700" fill="hold"/>
                                        <p:tgtEl>
                                          <p:spTgt spid="20"/>
                                        </p:tgtEl>
                                      </p:cBhvr>
                                      <p:by x="172000" y="172000"/>
                                    </p:animScale>
                                  </p:childTnLst>
                                </p:cTn>
                              </p:par>
                              <p:par>
                                <p:cTn id="71" presetID="8" presetClass="emph" presetSubtype="0" accel="45333" decel="46667" fill="hold" grpId="1" nodeType="withEffect">
                                  <p:stCondLst>
                                    <p:cond delay="1500"/>
                                  </p:stCondLst>
                                  <p:childTnLst>
                                    <p:animRot by="16200000">
                                      <p:cBhvr>
                                        <p:cTn id="72" dur="700" fill="hold"/>
                                        <p:tgtEl>
                                          <p:spTgt spid="20"/>
                                        </p:tgtEl>
                                        <p:attrNameLst>
                                          <p:attrName>r</p:attrName>
                                        </p:attrNameLst>
                                      </p:cBhvr>
                                    </p:animRot>
                                  </p:childTnLst>
                                </p:cTn>
                              </p:par>
                              <p:par>
                                <p:cTn id="73" presetID="42" presetClass="path" presetSubtype="0" accel="45333" decel="46667" fill="hold" grpId="2" nodeType="withEffect">
                                  <p:stCondLst>
                                    <p:cond delay="1500"/>
                                  </p:stCondLst>
                                  <p:childTnLst>
                                    <p:animMotion origin="layout" path="M -2.91667E-6 1.11111E-6 L 0.28633 0.08588 " pathEditMode="relative" rAng="0" ptsTypes="AA">
                                      <p:cBhvr>
                                        <p:cTn id="74" dur="750" fill="hold"/>
                                        <p:tgtEl>
                                          <p:spTgt spid="20"/>
                                        </p:tgtEl>
                                        <p:attrNameLst>
                                          <p:attrName>ppt_x</p:attrName>
                                          <p:attrName>ppt_y</p:attrName>
                                        </p:attrNameLst>
                                      </p:cBhvr>
                                      <p:rCtr x="14310" y="4282"/>
                                    </p:animMotion>
                                  </p:childTnLst>
                                </p:cTn>
                              </p:par>
                              <p:par>
                                <p:cTn id="75" presetID="1" presetClass="exit" presetSubtype="0" fill="hold" grpId="3" nodeType="withEffect">
                                  <p:stCondLst>
                                    <p:cond delay="2200"/>
                                  </p:stCondLst>
                                  <p:childTnLst>
                                    <p:set>
                                      <p:cBhvr>
                                        <p:cTn id="76" dur="1" fill="hold">
                                          <p:stCondLst>
                                            <p:cond delay="0"/>
                                          </p:stCondLst>
                                        </p:cTn>
                                        <p:tgtEl>
                                          <p:spTgt spid="20"/>
                                        </p:tgtEl>
                                        <p:attrNameLst>
                                          <p:attrName>style.visibility</p:attrName>
                                        </p:attrNameLst>
                                      </p:cBhvr>
                                      <p:to>
                                        <p:strVal val="hidden"/>
                                      </p:to>
                                    </p:set>
                                  </p:childTnLst>
                                </p:cTn>
                              </p:par>
                              <p:par>
                                <p:cTn id="77" presetID="1" presetClass="entr" presetSubtype="0" fill="hold" grpId="0" nodeType="withEffect">
                                  <p:stCondLst>
                                    <p:cond delay="2200"/>
                                  </p:stCondLst>
                                  <p:childTnLst>
                                    <p:set>
                                      <p:cBhvr>
                                        <p:cTn id="78" dur="1" fill="hold">
                                          <p:stCondLst>
                                            <p:cond delay="0"/>
                                          </p:stCondLst>
                                        </p:cTn>
                                        <p:tgtEl>
                                          <p:spTgt spid="29"/>
                                        </p:tgtEl>
                                        <p:attrNameLst>
                                          <p:attrName>style.visibility</p:attrName>
                                        </p:attrNameLst>
                                      </p:cBhvr>
                                      <p:to>
                                        <p:strVal val="visible"/>
                                      </p:to>
                                    </p:set>
                                  </p:childTnLst>
                                </p:cTn>
                              </p:par>
                            </p:childTnLst>
                          </p:cTn>
                        </p:par>
                        <p:par>
                          <p:cTn id="79" fill="hold">
                            <p:stCondLst>
                              <p:cond delay="2250"/>
                            </p:stCondLst>
                            <p:childTnLst>
                              <p:par>
                                <p:cTn id="80" presetID="21" presetClass="entr" presetSubtype="1" fill="hold" grpId="0" nodeType="after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wheel(1)">
                                      <p:cBhvr>
                                        <p:cTn id="82" dur="750"/>
                                        <p:tgtEl>
                                          <p:spTgt spid="49"/>
                                        </p:tgtEl>
                                      </p:cBhvr>
                                    </p:animEffect>
                                  </p:childTnLst>
                                </p:cTn>
                              </p:par>
                              <p:par>
                                <p:cTn id="83" presetID="10"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fade">
                                      <p:cBhvr>
                                        <p:cTn id="8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2" grpId="0" animBg="1"/>
      <p:bldP spid="22" grpId="1" animBg="1"/>
      <p:bldP spid="22" grpId="2" animBg="1"/>
      <p:bldP spid="27" grpId="0" animBg="1"/>
      <p:bldP spid="20" grpId="0" animBg="1"/>
      <p:bldP spid="20" grpId="1" animBg="1"/>
      <p:bldP spid="20" grpId="2" animBg="1"/>
      <p:bldP spid="20" grpId="3" animBg="1"/>
      <p:bldP spid="23" grpId="0" animBg="1"/>
      <p:bldP spid="23" grpId="1" animBg="1"/>
      <p:bldP spid="23" grpId="2" animBg="1"/>
      <p:bldP spid="23" grpId="3" animBg="1"/>
      <p:bldP spid="26" grpId="0" animBg="1"/>
      <p:bldP spid="26" grpId="1" animBg="1"/>
      <p:bldP spid="26" grpId="2" animBg="1"/>
      <p:bldP spid="26" grpId="3" animBg="1"/>
      <p:bldP spid="28" grpId="0" animBg="1"/>
      <p:bldP spid="28" grpId="1" animBg="1"/>
      <p:bldP spid="28" grpId="2" animBg="1"/>
      <p:bldP spid="44" grpId="0" animBg="1"/>
      <p:bldP spid="44" grpId="1" animBg="1"/>
      <p:bldP spid="44" grpId="2" animBg="1"/>
      <p:bldP spid="24" grpId="0" animBg="1"/>
      <p:bldP spid="24" grpId="1" animBg="1"/>
      <p:bldP spid="24" grpId="2" animBg="1"/>
      <p:bldP spid="24" grpId="3" animBg="1"/>
      <p:bldP spid="25" grpId="0" animBg="1"/>
      <p:bldP spid="25" grpId="1" animBg="1"/>
      <p:bldP spid="25" grpId="2"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567114" y="4762502"/>
            <a:ext cx="2156222" cy="593725"/>
            <a:chOff x="4756151" y="4762501"/>
            <a:chExt cx="2874963" cy="593725"/>
          </a:xfrm>
        </p:grpSpPr>
        <p:sp>
          <p:nvSpPr>
            <p:cNvPr id="14" name="Freeform 14"/>
            <p:cNvSpPr>
              <a:spLocks/>
            </p:cNvSpPr>
            <p:nvPr/>
          </p:nvSpPr>
          <p:spPr bwMode="auto">
            <a:xfrm>
              <a:off x="4756151" y="4762501"/>
              <a:ext cx="250825" cy="593725"/>
            </a:xfrm>
            <a:custGeom>
              <a:avLst/>
              <a:gdLst>
                <a:gd name="T0" fmla="*/ 402 w 402"/>
                <a:gd name="T1" fmla="*/ 719 h 954"/>
                <a:gd name="T2" fmla="*/ 402 w 402"/>
                <a:gd name="T3" fmla="*/ 719 h 954"/>
                <a:gd name="T4" fmla="*/ 386 w 402"/>
                <a:gd name="T5" fmla="*/ 820 h 954"/>
                <a:gd name="T6" fmla="*/ 342 w 402"/>
                <a:gd name="T7" fmla="*/ 893 h 954"/>
                <a:gd name="T8" fmla="*/ 277 w 402"/>
                <a:gd name="T9" fmla="*/ 938 h 954"/>
                <a:gd name="T10" fmla="*/ 200 w 402"/>
                <a:gd name="T11" fmla="*/ 954 h 954"/>
                <a:gd name="T12" fmla="*/ 83 w 402"/>
                <a:gd name="T13" fmla="*/ 925 h 954"/>
                <a:gd name="T14" fmla="*/ 0 w 402"/>
                <a:gd name="T15" fmla="*/ 842 h 954"/>
                <a:gd name="T16" fmla="*/ 23 w 402"/>
                <a:gd name="T17" fmla="*/ 825 h 954"/>
                <a:gd name="T18" fmla="*/ 102 w 402"/>
                <a:gd name="T19" fmla="*/ 902 h 954"/>
                <a:gd name="T20" fmla="*/ 199 w 402"/>
                <a:gd name="T21" fmla="*/ 928 h 954"/>
                <a:gd name="T22" fmla="*/ 265 w 402"/>
                <a:gd name="T23" fmla="*/ 914 h 954"/>
                <a:gd name="T24" fmla="*/ 320 w 402"/>
                <a:gd name="T25" fmla="*/ 873 h 954"/>
                <a:gd name="T26" fmla="*/ 359 w 402"/>
                <a:gd name="T27" fmla="*/ 808 h 954"/>
                <a:gd name="T28" fmla="*/ 374 w 402"/>
                <a:gd name="T29" fmla="*/ 718 h 954"/>
                <a:gd name="T30" fmla="*/ 358 w 402"/>
                <a:gd name="T31" fmla="*/ 635 h 954"/>
                <a:gd name="T32" fmla="*/ 318 w 402"/>
                <a:gd name="T33" fmla="*/ 572 h 954"/>
                <a:gd name="T34" fmla="*/ 262 w 402"/>
                <a:gd name="T35" fmla="*/ 523 h 954"/>
                <a:gd name="T36" fmla="*/ 200 w 402"/>
                <a:gd name="T37" fmla="*/ 487 h 954"/>
                <a:gd name="T38" fmla="*/ 130 w 402"/>
                <a:gd name="T39" fmla="*/ 447 h 954"/>
                <a:gd name="T40" fmla="*/ 70 w 402"/>
                <a:gd name="T41" fmla="*/ 394 h 954"/>
                <a:gd name="T42" fmla="*/ 28 w 402"/>
                <a:gd name="T43" fmla="*/ 324 h 954"/>
                <a:gd name="T44" fmla="*/ 12 w 402"/>
                <a:gd name="T45" fmla="*/ 231 h 954"/>
                <a:gd name="T46" fmla="*/ 28 w 402"/>
                <a:gd name="T47" fmla="*/ 131 h 954"/>
                <a:gd name="T48" fmla="*/ 74 w 402"/>
                <a:gd name="T49" fmla="*/ 59 h 954"/>
                <a:gd name="T50" fmla="*/ 139 w 402"/>
                <a:gd name="T51" fmla="*/ 15 h 954"/>
                <a:gd name="T52" fmla="*/ 218 w 402"/>
                <a:gd name="T53" fmla="*/ 0 h 954"/>
                <a:gd name="T54" fmla="*/ 315 w 402"/>
                <a:gd name="T55" fmla="*/ 21 h 954"/>
                <a:gd name="T56" fmla="*/ 388 w 402"/>
                <a:gd name="T57" fmla="*/ 93 h 954"/>
                <a:gd name="T58" fmla="*/ 367 w 402"/>
                <a:gd name="T59" fmla="*/ 110 h 954"/>
                <a:gd name="T60" fmla="*/ 301 w 402"/>
                <a:gd name="T61" fmla="*/ 44 h 954"/>
                <a:gd name="T62" fmla="*/ 217 w 402"/>
                <a:gd name="T63" fmla="*/ 26 h 954"/>
                <a:gd name="T64" fmla="*/ 153 w 402"/>
                <a:gd name="T65" fmla="*/ 38 h 954"/>
                <a:gd name="T66" fmla="*/ 96 w 402"/>
                <a:gd name="T67" fmla="*/ 75 h 954"/>
                <a:gd name="T68" fmla="*/ 56 w 402"/>
                <a:gd name="T69" fmla="*/ 140 h 954"/>
                <a:gd name="T70" fmla="*/ 40 w 402"/>
                <a:gd name="T71" fmla="*/ 233 h 954"/>
                <a:gd name="T72" fmla="*/ 54 w 402"/>
                <a:gd name="T73" fmla="*/ 316 h 954"/>
                <a:gd name="T74" fmla="*/ 92 w 402"/>
                <a:gd name="T75" fmla="*/ 378 h 954"/>
                <a:gd name="T76" fmla="*/ 144 w 402"/>
                <a:gd name="T77" fmla="*/ 423 h 954"/>
                <a:gd name="T78" fmla="*/ 201 w 402"/>
                <a:gd name="T79" fmla="*/ 456 h 954"/>
                <a:gd name="T80" fmla="*/ 277 w 402"/>
                <a:gd name="T81" fmla="*/ 501 h 954"/>
                <a:gd name="T82" fmla="*/ 341 w 402"/>
                <a:gd name="T83" fmla="*/ 556 h 954"/>
                <a:gd name="T84" fmla="*/ 386 w 402"/>
                <a:gd name="T85" fmla="*/ 626 h 954"/>
                <a:gd name="T86" fmla="*/ 402 w 402"/>
                <a:gd name="T87" fmla="*/ 719 h 954"/>
                <a:gd name="T88" fmla="*/ 402 w 402"/>
                <a:gd name="T89" fmla="*/ 719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2" h="954">
                  <a:moveTo>
                    <a:pt x="402" y="719"/>
                  </a:moveTo>
                  <a:lnTo>
                    <a:pt x="402" y="719"/>
                  </a:lnTo>
                  <a:cubicBezTo>
                    <a:pt x="402" y="757"/>
                    <a:pt x="397" y="791"/>
                    <a:pt x="386" y="820"/>
                  </a:cubicBezTo>
                  <a:cubicBezTo>
                    <a:pt x="375" y="849"/>
                    <a:pt x="361" y="874"/>
                    <a:pt x="342" y="893"/>
                  </a:cubicBezTo>
                  <a:cubicBezTo>
                    <a:pt x="323" y="913"/>
                    <a:pt x="301" y="928"/>
                    <a:pt x="277" y="938"/>
                  </a:cubicBezTo>
                  <a:cubicBezTo>
                    <a:pt x="252" y="949"/>
                    <a:pt x="227" y="954"/>
                    <a:pt x="200" y="954"/>
                  </a:cubicBezTo>
                  <a:cubicBezTo>
                    <a:pt x="156" y="954"/>
                    <a:pt x="117" y="944"/>
                    <a:pt x="83" y="925"/>
                  </a:cubicBezTo>
                  <a:cubicBezTo>
                    <a:pt x="49" y="906"/>
                    <a:pt x="22" y="878"/>
                    <a:pt x="0" y="842"/>
                  </a:cubicBezTo>
                  <a:lnTo>
                    <a:pt x="23" y="825"/>
                  </a:lnTo>
                  <a:cubicBezTo>
                    <a:pt x="44" y="859"/>
                    <a:pt x="70" y="885"/>
                    <a:pt x="102" y="902"/>
                  </a:cubicBezTo>
                  <a:cubicBezTo>
                    <a:pt x="134" y="919"/>
                    <a:pt x="166" y="928"/>
                    <a:pt x="199" y="928"/>
                  </a:cubicBezTo>
                  <a:cubicBezTo>
                    <a:pt x="222" y="928"/>
                    <a:pt x="244" y="923"/>
                    <a:pt x="265" y="914"/>
                  </a:cubicBezTo>
                  <a:cubicBezTo>
                    <a:pt x="286" y="904"/>
                    <a:pt x="305" y="891"/>
                    <a:pt x="320" y="873"/>
                  </a:cubicBezTo>
                  <a:cubicBezTo>
                    <a:pt x="336" y="856"/>
                    <a:pt x="349" y="834"/>
                    <a:pt x="359" y="808"/>
                  </a:cubicBezTo>
                  <a:cubicBezTo>
                    <a:pt x="369" y="781"/>
                    <a:pt x="374" y="751"/>
                    <a:pt x="374" y="718"/>
                  </a:cubicBezTo>
                  <a:cubicBezTo>
                    <a:pt x="374" y="687"/>
                    <a:pt x="369" y="660"/>
                    <a:pt x="358" y="635"/>
                  </a:cubicBezTo>
                  <a:cubicBezTo>
                    <a:pt x="348" y="611"/>
                    <a:pt x="335" y="590"/>
                    <a:pt x="318" y="572"/>
                  </a:cubicBezTo>
                  <a:cubicBezTo>
                    <a:pt x="301" y="553"/>
                    <a:pt x="282" y="537"/>
                    <a:pt x="262" y="523"/>
                  </a:cubicBezTo>
                  <a:cubicBezTo>
                    <a:pt x="241" y="510"/>
                    <a:pt x="221" y="498"/>
                    <a:pt x="200" y="487"/>
                  </a:cubicBezTo>
                  <a:cubicBezTo>
                    <a:pt x="176" y="475"/>
                    <a:pt x="152" y="462"/>
                    <a:pt x="130" y="447"/>
                  </a:cubicBezTo>
                  <a:cubicBezTo>
                    <a:pt x="107" y="432"/>
                    <a:pt x="87" y="414"/>
                    <a:pt x="70" y="394"/>
                  </a:cubicBezTo>
                  <a:cubicBezTo>
                    <a:pt x="53" y="374"/>
                    <a:pt x="39" y="350"/>
                    <a:pt x="28" y="324"/>
                  </a:cubicBezTo>
                  <a:cubicBezTo>
                    <a:pt x="17" y="297"/>
                    <a:pt x="12" y="266"/>
                    <a:pt x="12" y="231"/>
                  </a:cubicBezTo>
                  <a:cubicBezTo>
                    <a:pt x="12" y="193"/>
                    <a:pt x="17" y="160"/>
                    <a:pt x="28" y="131"/>
                  </a:cubicBezTo>
                  <a:cubicBezTo>
                    <a:pt x="40" y="102"/>
                    <a:pt x="55" y="78"/>
                    <a:pt x="74" y="59"/>
                  </a:cubicBezTo>
                  <a:cubicBezTo>
                    <a:pt x="92" y="39"/>
                    <a:pt x="114" y="25"/>
                    <a:pt x="139" y="15"/>
                  </a:cubicBezTo>
                  <a:cubicBezTo>
                    <a:pt x="164" y="5"/>
                    <a:pt x="190" y="0"/>
                    <a:pt x="218" y="0"/>
                  </a:cubicBezTo>
                  <a:cubicBezTo>
                    <a:pt x="253" y="0"/>
                    <a:pt x="286" y="7"/>
                    <a:pt x="315" y="21"/>
                  </a:cubicBezTo>
                  <a:cubicBezTo>
                    <a:pt x="345" y="35"/>
                    <a:pt x="369" y="59"/>
                    <a:pt x="388" y="93"/>
                  </a:cubicBezTo>
                  <a:lnTo>
                    <a:pt x="367" y="110"/>
                  </a:lnTo>
                  <a:cubicBezTo>
                    <a:pt x="349" y="78"/>
                    <a:pt x="326" y="56"/>
                    <a:pt x="301" y="44"/>
                  </a:cubicBezTo>
                  <a:cubicBezTo>
                    <a:pt x="276" y="32"/>
                    <a:pt x="248" y="26"/>
                    <a:pt x="217" y="26"/>
                  </a:cubicBezTo>
                  <a:cubicBezTo>
                    <a:pt x="195" y="26"/>
                    <a:pt x="174" y="30"/>
                    <a:pt x="153" y="38"/>
                  </a:cubicBezTo>
                  <a:cubicBezTo>
                    <a:pt x="132" y="46"/>
                    <a:pt x="113" y="59"/>
                    <a:pt x="96" y="75"/>
                  </a:cubicBezTo>
                  <a:cubicBezTo>
                    <a:pt x="79" y="92"/>
                    <a:pt x="66" y="114"/>
                    <a:pt x="56" y="140"/>
                  </a:cubicBezTo>
                  <a:cubicBezTo>
                    <a:pt x="45" y="166"/>
                    <a:pt x="40" y="197"/>
                    <a:pt x="40" y="233"/>
                  </a:cubicBezTo>
                  <a:cubicBezTo>
                    <a:pt x="40" y="265"/>
                    <a:pt x="45" y="293"/>
                    <a:pt x="54" y="316"/>
                  </a:cubicBezTo>
                  <a:cubicBezTo>
                    <a:pt x="64" y="340"/>
                    <a:pt x="76" y="360"/>
                    <a:pt x="92" y="378"/>
                  </a:cubicBezTo>
                  <a:cubicBezTo>
                    <a:pt x="107" y="395"/>
                    <a:pt x="124" y="410"/>
                    <a:pt x="144" y="423"/>
                  </a:cubicBezTo>
                  <a:cubicBezTo>
                    <a:pt x="163" y="436"/>
                    <a:pt x="182" y="447"/>
                    <a:pt x="201" y="456"/>
                  </a:cubicBezTo>
                  <a:cubicBezTo>
                    <a:pt x="228" y="470"/>
                    <a:pt x="253" y="485"/>
                    <a:pt x="277" y="501"/>
                  </a:cubicBezTo>
                  <a:cubicBezTo>
                    <a:pt x="301" y="517"/>
                    <a:pt x="323" y="535"/>
                    <a:pt x="341" y="556"/>
                  </a:cubicBezTo>
                  <a:cubicBezTo>
                    <a:pt x="360" y="576"/>
                    <a:pt x="374" y="600"/>
                    <a:pt x="386" y="626"/>
                  </a:cubicBezTo>
                  <a:cubicBezTo>
                    <a:pt x="397" y="653"/>
                    <a:pt x="402" y="684"/>
                    <a:pt x="402" y="719"/>
                  </a:cubicBezTo>
                  <a:lnTo>
                    <a:pt x="402" y="719"/>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 name="Freeform 15"/>
            <p:cNvSpPr>
              <a:spLocks/>
            </p:cNvSpPr>
            <p:nvPr/>
          </p:nvSpPr>
          <p:spPr bwMode="auto">
            <a:xfrm>
              <a:off x="5126039" y="4775201"/>
              <a:ext cx="298450" cy="568325"/>
            </a:xfrm>
            <a:custGeom>
              <a:avLst/>
              <a:gdLst>
                <a:gd name="T0" fmla="*/ 250 w 477"/>
                <a:gd name="T1" fmla="*/ 513 h 912"/>
                <a:gd name="T2" fmla="*/ 250 w 477"/>
                <a:gd name="T3" fmla="*/ 513 h 912"/>
                <a:gd name="T4" fmla="*/ 250 w 477"/>
                <a:gd name="T5" fmla="*/ 912 h 912"/>
                <a:gd name="T6" fmla="*/ 223 w 477"/>
                <a:gd name="T7" fmla="*/ 912 h 912"/>
                <a:gd name="T8" fmla="*/ 223 w 477"/>
                <a:gd name="T9" fmla="*/ 513 h 912"/>
                <a:gd name="T10" fmla="*/ 0 w 477"/>
                <a:gd name="T11" fmla="*/ 0 h 912"/>
                <a:gd name="T12" fmla="*/ 30 w 477"/>
                <a:gd name="T13" fmla="*/ 0 h 912"/>
                <a:gd name="T14" fmla="*/ 238 w 477"/>
                <a:gd name="T15" fmla="*/ 479 h 912"/>
                <a:gd name="T16" fmla="*/ 446 w 477"/>
                <a:gd name="T17" fmla="*/ 0 h 912"/>
                <a:gd name="T18" fmla="*/ 477 w 477"/>
                <a:gd name="T19" fmla="*/ 0 h 912"/>
                <a:gd name="T20" fmla="*/ 250 w 477"/>
                <a:gd name="T21" fmla="*/ 513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7" h="912">
                  <a:moveTo>
                    <a:pt x="250" y="513"/>
                  </a:moveTo>
                  <a:lnTo>
                    <a:pt x="250" y="513"/>
                  </a:lnTo>
                  <a:lnTo>
                    <a:pt x="250" y="912"/>
                  </a:lnTo>
                  <a:lnTo>
                    <a:pt x="223" y="912"/>
                  </a:lnTo>
                  <a:lnTo>
                    <a:pt x="223" y="513"/>
                  </a:lnTo>
                  <a:lnTo>
                    <a:pt x="0" y="0"/>
                  </a:lnTo>
                  <a:lnTo>
                    <a:pt x="30" y="0"/>
                  </a:lnTo>
                  <a:lnTo>
                    <a:pt x="238" y="479"/>
                  </a:lnTo>
                  <a:lnTo>
                    <a:pt x="446" y="0"/>
                  </a:lnTo>
                  <a:lnTo>
                    <a:pt x="477" y="0"/>
                  </a:lnTo>
                  <a:lnTo>
                    <a:pt x="250" y="513"/>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 name="Freeform 16"/>
            <p:cNvSpPr>
              <a:spLocks/>
            </p:cNvSpPr>
            <p:nvPr/>
          </p:nvSpPr>
          <p:spPr bwMode="auto">
            <a:xfrm>
              <a:off x="5581651" y="4775201"/>
              <a:ext cx="287338" cy="568325"/>
            </a:xfrm>
            <a:custGeom>
              <a:avLst/>
              <a:gdLst>
                <a:gd name="T0" fmla="*/ 415 w 460"/>
                <a:gd name="T1" fmla="*/ 912 h 912"/>
                <a:gd name="T2" fmla="*/ 415 w 460"/>
                <a:gd name="T3" fmla="*/ 912 h 912"/>
                <a:gd name="T4" fmla="*/ 31 w 460"/>
                <a:gd name="T5" fmla="*/ 33 h 912"/>
                <a:gd name="T6" fmla="*/ 28 w 460"/>
                <a:gd name="T7" fmla="*/ 33 h 912"/>
                <a:gd name="T8" fmla="*/ 28 w 460"/>
                <a:gd name="T9" fmla="*/ 912 h 912"/>
                <a:gd name="T10" fmla="*/ 0 w 460"/>
                <a:gd name="T11" fmla="*/ 912 h 912"/>
                <a:gd name="T12" fmla="*/ 0 w 460"/>
                <a:gd name="T13" fmla="*/ 0 h 912"/>
                <a:gd name="T14" fmla="*/ 46 w 460"/>
                <a:gd name="T15" fmla="*/ 0 h 912"/>
                <a:gd name="T16" fmla="*/ 429 w 460"/>
                <a:gd name="T17" fmla="*/ 877 h 912"/>
                <a:gd name="T18" fmla="*/ 432 w 460"/>
                <a:gd name="T19" fmla="*/ 877 h 912"/>
                <a:gd name="T20" fmla="*/ 432 w 460"/>
                <a:gd name="T21" fmla="*/ 0 h 912"/>
                <a:gd name="T22" fmla="*/ 460 w 460"/>
                <a:gd name="T23" fmla="*/ 0 h 912"/>
                <a:gd name="T24" fmla="*/ 460 w 460"/>
                <a:gd name="T25" fmla="*/ 912 h 912"/>
                <a:gd name="T26" fmla="*/ 415 w 460"/>
                <a:gd name="T27" fmla="*/ 91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0" h="912">
                  <a:moveTo>
                    <a:pt x="415" y="912"/>
                  </a:moveTo>
                  <a:lnTo>
                    <a:pt x="415" y="912"/>
                  </a:lnTo>
                  <a:lnTo>
                    <a:pt x="31" y="33"/>
                  </a:lnTo>
                  <a:lnTo>
                    <a:pt x="28" y="33"/>
                  </a:lnTo>
                  <a:lnTo>
                    <a:pt x="28" y="912"/>
                  </a:lnTo>
                  <a:lnTo>
                    <a:pt x="0" y="912"/>
                  </a:lnTo>
                  <a:lnTo>
                    <a:pt x="0" y="0"/>
                  </a:lnTo>
                  <a:lnTo>
                    <a:pt x="46" y="0"/>
                  </a:lnTo>
                  <a:lnTo>
                    <a:pt x="429" y="877"/>
                  </a:lnTo>
                  <a:lnTo>
                    <a:pt x="432" y="877"/>
                  </a:lnTo>
                  <a:lnTo>
                    <a:pt x="432" y="0"/>
                  </a:lnTo>
                  <a:lnTo>
                    <a:pt x="460" y="0"/>
                  </a:lnTo>
                  <a:lnTo>
                    <a:pt x="460" y="912"/>
                  </a:lnTo>
                  <a:lnTo>
                    <a:pt x="415" y="912"/>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 name="Freeform 17"/>
            <p:cNvSpPr>
              <a:spLocks/>
            </p:cNvSpPr>
            <p:nvPr/>
          </p:nvSpPr>
          <p:spPr bwMode="auto">
            <a:xfrm>
              <a:off x="6092826" y="4775201"/>
              <a:ext cx="209550" cy="568325"/>
            </a:xfrm>
            <a:custGeom>
              <a:avLst/>
              <a:gdLst>
                <a:gd name="T0" fmla="*/ 0 w 337"/>
                <a:gd name="T1" fmla="*/ 912 h 912"/>
                <a:gd name="T2" fmla="*/ 0 w 337"/>
                <a:gd name="T3" fmla="*/ 912 h 912"/>
                <a:gd name="T4" fmla="*/ 0 w 337"/>
                <a:gd name="T5" fmla="*/ 0 h 912"/>
                <a:gd name="T6" fmla="*/ 328 w 337"/>
                <a:gd name="T7" fmla="*/ 0 h 912"/>
                <a:gd name="T8" fmla="*/ 328 w 337"/>
                <a:gd name="T9" fmla="*/ 25 h 912"/>
                <a:gd name="T10" fmla="*/ 28 w 337"/>
                <a:gd name="T11" fmla="*/ 25 h 912"/>
                <a:gd name="T12" fmla="*/ 28 w 337"/>
                <a:gd name="T13" fmla="*/ 426 h 912"/>
                <a:gd name="T14" fmla="*/ 310 w 337"/>
                <a:gd name="T15" fmla="*/ 426 h 912"/>
                <a:gd name="T16" fmla="*/ 310 w 337"/>
                <a:gd name="T17" fmla="*/ 452 h 912"/>
                <a:gd name="T18" fmla="*/ 28 w 337"/>
                <a:gd name="T19" fmla="*/ 452 h 912"/>
                <a:gd name="T20" fmla="*/ 28 w 337"/>
                <a:gd name="T21" fmla="*/ 886 h 912"/>
                <a:gd name="T22" fmla="*/ 337 w 337"/>
                <a:gd name="T23" fmla="*/ 886 h 912"/>
                <a:gd name="T24" fmla="*/ 337 w 337"/>
                <a:gd name="T25" fmla="*/ 912 h 912"/>
                <a:gd name="T26" fmla="*/ 0 w 337"/>
                <a:gd name="T27" fmla="*/ 91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912">
                  <a:moveTo>
                    <a:pt x="0" y="912"/>
                  </a:moveTo>
                  <a:lnTo>
                    <a:pt x="0" y="912"/>
                  </a:lnTo>
                  <a:lnTo>
                    <a:pt x="0" y="0"/>
                  </a:lnTo>
                  <a:lnTo>
                    <a:pt x="328" y="0"/>
                  </a:lnTo>
                  <a:lnTo>
                    <a:pt x="328" y="25"/>
                  </a:lnTo>
                  <a:lnTo>
                    <a:pt x="28" y="25"/>
                  </a:lnTo>
                  <a:lnTo>
                    <a:pt x="28" y="426"/>
                  </a:lnTo>
                  <a:lnTo>
                    <a:pt x="310" y="426"/>
                  </a:lnTo>
                  <a:lnTo>
                    <a:pt x="310" y="452"/>
                  </a:lnTo>
                  <a:lnTo>
                    <a:pt x="28" y="452"/>
                  </a:lnTo>
                  <a:lnTo>
                    <a:pt x="28" y="886"/>
                  </a:lnTo>
                  <a:lnTo>
                    <a:pt x="337" y="886"/>
                  </a:lnTo>
                  <a:lnTo>
                    <a:pt x="337" y="912"/>
                  </a:lnTo>
                  <a:lnTo>
                    <a:pt x="0" y="912"/>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 name="Freeform 18"/>
            <p:cNvSpPr>
              <a:spLocks noEditPoints="1"/>
            </p:cNvSpPr>
            <p:nvPr/>
          </p:nvSpPr>
          <p:spPr bwMode="auto">
            <a:xfrm>
              <a:off x="6491289" y="4775201"/>
              <a:ext cx="247650" cy="568325"/>
            </a:xfrm>
            <a:custGeom>
              <a:avLst/>
              <a:gdLst>
                <a:gd name="T0" fmla="*/ 365 w 397"/>
                <a:gd name="T1" fmla="*/ 912 h 912"/>
                <a:gd name="T2" fmla="*/ 365 w 397"/>
                <a:gd name="T3" fmla="*/ 912 h 912"/>
                <a:gd name="T4" fmla="*/ 172 w 397"/>
                <a:gd name="T5" fmla="*/ 452 h 912"/>
                <a:gd name="T6" fmla="*/ 28 w 397"/>
                <a:gd name="T7" fmla="*/ 452 h 912"/>
                <a:gd name="T8" fmla="*/ 28 w 397"/>
                <a:gd name="T9" fmla="*/ 912 h 912"/>
                <a:gd name="T10" fmla="*/ 0 w 397"/>
                <a:gd name="T11" fmla="*/ 912 h 912"/>
                <a:gd name="T12" fmla="*/ 0 w 397"/>
                <a:gd name="T13" fmla="*/ 0 h 912"/>
                <a:gd name="T14" fmla="*/ 179 w 397"/>
                <a:gd name="T15" fmla="*/ 0 h 912"/>
                <a:gd name="T16" fmla="*/ 250 w 397"/>
                <a:gd name="T17" fmla="*/ 9 h 912"/>
                <a:gd name="T18" fmla="*/ 318 w 397"/>
                <a:gd name="T19" fmla="*/ 44 h 912"/>
                <a:gd name="T20" fmla="*/ 370 w 397"/>
                <a:gd name="T21" fmla="*/ 112 h 912"/>
                <a:gd name="T22" fmla="*/ 390 w 397"/>
                <a:gd name="T23" fmla="*/ 223 h 912"/>
                <a:gd name="T24" fmla="*/ 373 w 397"/>
                <a:gd name="T25" fmla="*/ 329 h 912"/>
                <a:gd name="T26" fmla="*/ 328 w 397"/>
                <a:gd name="T27" fmla="*/ 399 h 912"/>
                <a:gd name="T28" fmla="*/ 268 w 397"/>
                <a:gd name="T29" fmla="*/ 439 h 912"/>
                <a:gd name="T30" fmla="*/ 202 w 397"/>
                <a:gd name="T31" fmla="*/ 451 h 912"/>
                <a:gd name="T32" fmla="*/ 397 w 397"/>
                <a:gd name="T33" fmla="*/ 912 h 912"/>
                <a:gd name="T34" fmla="*/ 365 w 397"/>
                <a:gd name="T35" fmla="*/ 912 h 912"/>
                <a:gd name="T36" fmla="*/ 363 w 397"/>
                <a:gd name="T37" fmla="*/ 223 h 912"/>
                <a:gd name="T38" fmla="*/ 363 w 397"/>
                <a:gd name="T39" fmla="*/ 223 h 912"/>
                <a:gd name="T40" fmla="*/ 347 w 397"/>
                <a:gd name="T41" fmla="*/ 128 h 912"/>
                <a:gd name="T42" fmla="*/ 305 w 397"/>
                <a:gd name="T43" fmla="*/ 67 h 912"/>
                <a:gd name="T44" fmla="*/ 243 w 397"/>
                <a:gd name="T45" fmla="*/ 35 h 912"/>
                <a:gd name="T46" fmla="*/ 172 w 397"/>
                <a:gd name="T47" fmla="*/ 25 h 912"/>
                <a:gd name="T48" fmla="*/ 28 w 397"/>
                <a:gd name="T49" fmla="*/ 25 h 912"/>
                <a:gd name="T50" fmla="*/ 28 w 397"/>
                <a:gd name="T51" fmla="*/ 426 h 912"/>
                <a:gd name="T52" fmla="*/ 182 w 397"/>
                <a:gd name="T53" fmla="*/ 426 h 912"/>
                <a:gd name="T54" fmla="*/ 317 w 397"/>
                <a:gd name="T55" fmla="*/ 371 h 912"/>
                <a:gd name="T56" fmla="*/ 363 w 397"/>
                <a:gd name="T57" fmla="*/ 223 h 912"/>
                <a:gd name="T58" fmla="*/ 363 w 397"/>
                <a:gd name="T59" fmla="*/ 223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7" h="912">
                  <a:moveTo>
                    <a:pt x="365" y="912"/>
                  </a:moveTo>
                  <a:lnTo>
                    <a:pt x="365" y="912"/>
                  </a:lnTo>
                  <a:lnTo>
                    <a:pt x="172" y="452"/>
                  </a:lnTo>
                  <a:lnTo>
                    <a:pt x="28" y="452"/>
                  </a:lnTo>
                  <a:lnTo>
                    <a:pt x="28" y="912"/>
                  </a:lnTo>
                  <a:lnTo>
                    <a:pt x="0" y="912"/>
                  </a:lnTo>
                  <a:lnTo>
                    <a:pt x="0" y="0"/>
                  </a:lnTo>
                  <a:lnTo>
                    <a:pt x="179" y="0"/>
                  </a:lnTo>
                  <a:cubicBezTo>
                    <a:pt x="201" y="0"/>
                    <a:pt x="225" y="3"/>
                    <a:pt x="250" y="9"/>
                  </a:cubicBezTo>
                  <a:cubicBezTo>
                    <a:pt x="275" y="16"/>
                    <a:pt x="298" y="27"/>
                    <a:pt x="318" y="44"/>
                  </a:cubicBezTo>
                  <a:cubicBezTo>
                    <a:pt x="339" y="61"/>
                    <a:pt x="356" y="84"/>
                    <a:pt x="370" y="112"/>
                  </a:cubicBezTo>
                  <a:cubicBezTo>
                    <a:pt x="383" y="141"/>
                    <a:pt x="390" y="178"/>
                    <a:pt x="390" y="223"/>
                  </a:cubicBezTo>
                  <a:cubicBezTo>
                    <a:pt x="390" y="265"/>
                    <a:pt x="385" y="300"/>
                    <a:pt x="373" y="329"/>
                  </a:cubicBezTo>
                  <a:cubicBezTo>
                    <a:pt x="361" y="358"/>
                    <a:pt x="346" y="381"/>
                    <a:pt x="328" y="399"/>
                  </a:cubicBezTo>
                  <a:cubicBezTo>
                    <a:pt x="310" y="417"/>
                    <a:pt x="290" y="430"/>
                    <a:pt x="268" y="439"/>
                  </a:cubicBezTo>
                  <a:cubicBezTo>
                    <a:pt x="246" y="447"/>
                    <a:pt x="224" y="451"/>
                    <a:pt x="202" y="451"/>
                  </a:cubicBezTo>
                  <a:lnTo>
                    <a:pt x="397" y="912"/>
                  </a:lnTo>
                  <a:lnTo>
                    <a:pt x="365" y="912"/>
                  </a:lnTo>
                  <a:close/>
                  <a:moveTo>
                    <a:pt x="363" y="223"/>
                  </a:moveTo>
                  <a:lnTo>
                    <a:pt x="363" y="223"/>
                  </a:lnTo>
                  <a:cubicBezTo>
                    <a:pt x="363" y="185"/>
                    <a:pt x="358" y="153"/>
                    <a:pt x="347" y="128"/>
                  </a:cubicBezTo>
                  <a:cubicBezTo>
                    <a:pt x="336" y="103"/>
                    <a:pt x="322" y="82"/>
                    <a:pt x="305" y="67"/>
                  </a:cubicBezTo>
                  <a:cubicBezTo>
                    <a:pt x="287" y="52"/>
                    <a:pt x="267" y="42"/>
                    <a:pt x="243" y="35"/>
                  </a:cubicBezTo>
                  <a:cubicBezTo>
                    <a:pt x="220" y="29"/>
                    <a:pt x="197" y="25"/>
                    <a:pt x="172" y="25"/>
                  </a:cubicBezTo>
                  <a:lnTo>
                    <a:pt x="28" y="25"/>
                  </a:lnTo>
                  <a:lnTo>
                    <a:pt x="28" y="426"/>
                  </a:lnTo>
                  <a:lnTo>
                    <a:pt x="182" y="426"/>
                  </a:lnTo>
                  <a:cubicBezTo>
                    <a:pt x="241" y="426"/>
                    <a:pt x="286" y="408"/>
                    <a:pt x="317" y="371"/>
                  </a:cubicBezTo>
                  <a:cubicBezTo>
                    <a:pt x="348" y="334"/>
                    <a:pt x="363" y="284"/>
                    <a:pt x="363" y="223"/>
                  </a:cubicBezTo>
                  <a:lnTo>
                    <a:pt x="363" y="223"/>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19"/>
            <p:cNvSpPr>
              <a:spLocks/>
            </p:cNvSpPr>
            <p:nvPr/>
          </p:nvSpPr>
          <p:spPr bwMode="auto">
            <a:xfrm>
              <a:off x="6899276" y="4762501"/>
              <a:ext cx="309563" cy="592138"/>
            </a:xfrm>
            <a:custGeom>
              <a:avLst/>
              <a:gdLst>
                <a:gd name="T0" fmla="*/ 28 w 495"/>
                <a:gd name="T1" fmla="*/ 476 h 950"/>
                <a:gd name="T2" fmla="*/ 28 w 495"/>
                <a:gd name="T3" fmla="*/ 476 h 950"/>
                <a:gd name="T4" fmla="*/ 46 w 495"/>
                <a:gd name="T5" fmla="*/ 659 h 950"/>
                <a:gd name="T6" fmla="*/ 98 w 495"/>
                <a:gd name="T7" fmla="*/ 800 h 950"/>
                <a:gd name="T8" fmla="*/ 184 w 495"/>
                <a:gd name="T9" fmla="*/ 892 h 950"/>
                <a:gd name="T10" fmla="*/ 300 w 495"/>
                <a:gd name="T11" fmla="*/ 924 h 950"/>
                <a:gd name="T12" fmla="*/ 467 w 495"/>
                <a:gd name="T13" fmla="*/ 862 h 950"/>
                <a:gd name="T14" fmla="*/ 467 w 495"/>
                <a:gd name="T15" fmla="*/ 490 h 950"/>
                <a:gd name="T16" fmla="*/ 313 w 495"/>
                <a:gd name="T17" fmla="*/ 490 h 950"/>
                <a:gd name="T18" fmla="*/ 313 w 495"/>
                <a:gd name="T19" fmla="*/ 464 h 950"/>
                <a:gd name="T20" fmla="*/ 495 w 495"/>
                <a:gd name="T21" fmla="*/ 464 h 950"/>
                <a:gd name="T22" fmla="*/ 495 w 495"/>
                <a:gd name="T23" fmla="*/ 874 h 950"/>
                <a:gd name="T24" fmla="*/ 412 w 495"/>
                <a:gd name="T25" fmla="*/ 928 h 950"/>
                <a:gd name="T26" fmla="*/ 300 w 495"/>
                <a:gd name="T27" fmla="*/ 950 h 950"/>
                <a:gd name="T28" fmla="*/ 173 w 495"/>
                <a:gd name="T29" fmla="*/ 917 h 950"/>
                <a:gd name="T30" fmla="*/ 79 w 495"/>
                <a:gd name="T31" fmla="*/ 822 h 950"/>
                <a:gd name="T32" fmla="*/ 20 w 495"/>
                <a:gd name="T33" fmla="*/ 673 h 950"/>
                <a:gd name="T34" fmla="*/ 0 w 495"/>
                <a:gd name="T35" fmla="*/ 476 h 950"/>
                <a:gd name="T36" fmla="*/ 19 w 495"/>
                <a:gd name="T37" fmla="*/ 287 h 950"/>
                <a:gd name="T38" fmla="*/ 73 w 495"/>
                <a:gd name="T39" fmla="*/ 136 h 950"/>
                <a:gd name="T40" fmla="*/ 163 w 495"/>
                <a:gd name="T41" fmla="*/ 36 h 950"/>
                <a:gd name="T42" fmla="*/ 287 w 495"/>
                <a:gd name="T43" fmla="*/ 0 h 950"/>
                <a:gd name="T44" fmla="*/ 392 w 495"/>
                <a:gd name="T45" fmla="*/ 27 h 950"/>
                <a:gd name="T46" fmla="*/ 481 w 495"/>
                <a:gd name="T47" fmla="*/ 120 h 950"/>
                <a:gd name="T48" fmla="*/ 458 w 495"/>
                <a:gd name="T49" fmla="*/ 134 h 950"/>
                <a:gd name="T50" fmla="*/ 380 w 495"/>
                <a:gd name="T51" fmla="*/ 51 h 950"/>
                <a:gd name="T52" fmla="*/ 287 w 495"/>
                <a:gd name="T53" fmla="*/ 26 h 950"/>
                <a:gd name="T54" fmla="*/ 173 w 495"/>
                <a:gd name="T55" fmla="*/ 61 h 950"/>
                <a:gd name="T56" fmla="*/ 92 w 495"/>
                <a:gd name="T57" fmla="*/ 157 h 950"/>
                <a:gd name="T58" fmla="*/ 44 w 495"/>
                <a:gd name="T59" fmla="*/ 300 h 950"/>
                <a:gd name="T60" fmla="*/ 28 w 495"/>
                <a:gd name="T61" fmla="*/ 476 h 950"/>
                <a:gd name="T62" fmla="*/ 28 w 495"/>
                <a:gd name="T63" fmla="*/ 47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950">
                  <a:moveTo>
                    <a:pt x="28" y="476"/>
                  </a:moveTo>
                  <a:lnTo>
                    <a:pt x="28" y="476"/>
                  </a:lnTo>
                  <a:cubicBezTo>
                    <a:pt x="28" y="543"/>
                    <a:pt x="34" y="604"/>
                    <a:pt x="46" y="659"/>
                  </a:cubicBezTo>
                  <a:cubicBezTo>
                    <a:pt x="57" y="714"/>
                    <a:pt x="75" y="761"/>
                    <a:pt x="98" y="800"/>
                  </a:cubicBezTo>
                  <a:cubicBezTo>
                    <a:pt x="121" y="840"/>
                    <a:pt x="150" y="871"/>
                    <a:pt x="184" y="892"/>
                  </a:cubicBezTo>
                  <a:cubicBezTo>
                    <a:pt x="218" y="913"/>
                    <a:pt x="256" y="924"/>
                    <a:pt x="300" y="924"/>
                  </a:cubicBezTo>
                  <a:cubicBezTo>
                    <a:pt x="368" y="924"/>
                    <a:pt x="424" y="904"/>
                    <a:pt x="467" y="862"/>
                  </a:cubicBezTo>
                  <a:lnTo>
                    <a:pt x="467" y="490"/>
                  </a:lnTo>
                  <a:lnTo>
                    <a:pt x="313" y="490"/>
                  </a:lnTo>
                  <a:lnTo>
                    <a:pt x="313" y="464"/>
                  </a:lnTo>
                  <a:lnTo>
                    <a:pt x="495" y="464"/>
                  </a:lnTo>
                  <a:lnTo>
                    <a:pt x="495" y="874"/>
                  </a:lnTo>
                  <a:cubicBezTo>
                    <a:pt x="473" y="895"/>
                    <a:pt x="446" y="913"/>
                    <a:pt x="412" y="928"/>
                  </a:cubicBezTo>
                  <a:cubicBezTo>
                    <a:pt x="379" y="943"/>
                    <a:pt x="342" y="950"/>
                    <a:pt x="300" y="950"/>
                  </a:cubicBezTo>
                  <a:cubicBezTo>
                    <a:pt x="252" y="950"/>
                    <a:pt x="210" y="939"/>
                    <a:pt x="173" y="917"/>
                  </a:cubicBezTo>
                  <a:cubicBezTo>
                    <a:pt x="136" y="895"/>
                    <a:pt x="104" y="864"/>
                    <a:pt x="79" y="822"/>
                  </a:cubicBezTo>
                  <a:cubicBezTo>
                    <a:pt x="53" y="781"/>
                    <a:pt x="33" y="731"/>
                    <a:pt x="20" y="673"/>
                  </a:cubicBezTo>
                  <a:cubicBezTo>
                    <a:pt x="7" y="614"/>
                    <a:pt x="0" y="549"/>
                    <a:pt x="0" y="476"/>
                  </a:cubicBezTo>
                  <a:cubicBezTo>
                    <a:pt x="0" y="408"/>
                    <a:pt x="6" y="345"/>
                    <a:pt x="19" y="287"/>
                  </a:cubicBezTo>
                  <a:cubicBezTo>
                    <a:pt x="31" y="229"/>
                    <a:pt x="49" y="179"/>
                    <a:pt x="73" y="136"/>
                  </a:cubicBezTo>
                  <a:cubicBezTo>
                    <a:pt x="97" y="93"/>
                    <a:pt x="127" y="60"/>
                    <a:pt x="163" y="36"/>
                  </a:cubicBezTo>
                  <a:cubicBezTo>
                    <a:pt x="199" y="12"/>
                    <a:pt x="240" y="0"/>
                    <a:pt x="287" y="0"/>
                  </a:cubicBezTo>
                  <a:cubicBezTo>
                    <a:pt x="322" y="0"/>
                    <a:pt x="357" y="9"/>
                    <a:pt x="392" y="27"/>
                  </a:cubicBezTo>
                  <a:cubicBezTo>
                    <a:pt x="428" y="45"/>
                    <a:pt x="458" y="76"/>
                    <a:pt x="481" y="120"/>
                  </a:cubicBezTo>
                  <a:lnTo>
                    <a:pt x="458" y="134"/>
                  </a:lnTo>
                  <a:cubicBezTo>
                    <a:pt x="436" y="95"/>
                    <a:pt x="410" y="68"/>
                    <a:pt x="380" y="51"/>
                  </a:cubicBezTo>
                  <a:cubicBezTo>
                    <a:pt x="349" y="34"/>
                    <a:pt x="318" y="26"/>
                    <a:pt x="287" y="26"/>
                  </a:cubicBezTo>
                  <a:cubicBezTo>
                    <a:pt x="244" y="26"/>
                    <a:pt x="205" y="38"/>
                    <a:pt x="173" y="61"/>
                  </a:cubicBezTo>
                  <a:cubicBezTo>
                    <a:pt x="140" y="85"/>
                    <a:pt x="113" y="117"/>
                    <a:pt x="92" y="157"/>
                  </a:cubicBezTo>
                  <a:cubicBezTo>
                    <a:pt x="71" y="198"/>
                    <a:pt x="55" y="245"/>
                    <a:pt x="44" y="300"/>
                  </a:cubicBezTo>
                  <a:cubicBezTo>
                    <a:pt x="34" y="354"/>
                    <a:pt x="28" y="413"/>
                    <a:pt x="28" y="476"/>
                  </a:cubicBezTo>
                  <a:lnTo>
                    <a:pt x="28" y="476"/>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20"/>
            <p:cNvSpPr>
              <a:spLocks/>
            </p:cNvSpPr>
            <p:nvPr/>
          </p:nvSpPr>
          <p:spPr bwMode="auto">
            <a:xfrm>
              <a:off x="7332664" y="4775201"/>
              <a:ext cx="298450" cy="568325"/>
            </a:xfrm>
            <a:custGeom>
              <a:avLst/>
              <a:gdLst>
                <a:gd name="T0" fmla="*/ 250 w 477"/>
                <a:gd name="T1" fmla="*/ 513 h 912"/>
                <a:gd name="T2" fmla="*/ 250 w 477"/>
                <a:gd name="T3" fmla="*/ 513 h 912"/>
                <a:gd name="T4" fmla="*/ 250 w 477"/>
                <a:gd name="T5" fmla="*/ 912 h 912"/>
                <a:gd name="T6" fmla="*/ 223 w 477"/>
                <a:gd name="T7" fmla="*/ 912 h 912"/>
                <a:gd name="T8" fmla="*/ 223 w 477"/>
                <a:gd name="T9" fmla="*/ 513 h 912"/>
                <a:gd name="T10" fmla="*/ 0 w 477"/>
                <a:gd name="T11" fmla="*/ 0 h 912"/>
                <a:gd name="T12" fmla="*/ 29 w 477"/>
                <a:gd name="T13" fmla="*/ 0 h 912"/>
                <a:gd name="T14" fmla="*/ 237 w 477"/>
                <a:gd name="T15" fmla="*/ 479 h 912"/>
                <a:gd name="T16" fmla="*/ 446 w 477"/>
                <a:gd name="T17" fmla="*/ 0 h 912"/>
                <a:gd name="T18" fmla="*/ 477 w 477"/>
                <a:gd name="T19" fmla="*/ 0 h 912"/>
                <a:gd name="T20" fmla="*/ 250 w 477"/>
                <a:gd name="T21" fmla="*/ 513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7" h="912">
                  <a:moveTo>
                    <a:pt x="250" y="513"/>
                  </a:moveTo>
                  <a:lnTo>
                    <a:pt x="250" y="513"/>
                  </a:lnTo>
                  <a:lnTo>
                    <a:pt x="250" y="912"/>
                  </a:lnTo>
                  <a:lnTo>
                    <a:pt x="223" y="912"/>
                  </a:lnTo>
                  <a:lnTo>
                    <a:pt x="223" y="513"/>
                  </a:lnTo>
                  <a:lnTo>
                    <a:pt x="0" y="0"/>
                  </a:lnTo>
                  <a:lnTo>
                    <a:pt x="29" y="0"/>
                  </a:lnTo>
                  <a:lnTo>
                    <a:pt x="237" y="479"/>
                  </a:lnTo>
                  <a:lnTo>
                    <a:pt x="446" y="0"/>
                  </a:lnTo>
                  <a:lnTo>
                    <a:pt x="477" y="0"/>
                  </a:lnTo>
                  <a:lnTo>
                    <a:pt x="250" y="513"/>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2" name="Group 21"/>
          <p:cNvGrpSpPr/>
          <p:nvPr/>
        </p:nvGrpSpPr>
        <p:grpSpPr>
          <a:xfrm>
            <a:off x="3577829" y="1506538"/>
            <a:ext cx="2063354" cy="2679700"/>
            <a:chOff x="4770439" y="1506538"/>
            <a:chExt cx="2751138" cy="2679700"/>
          </a:xfrm>
        </p:grpSpPr>
        <p:sp>
          <p:nvSpPr>
            <p:cNvPr id="4" name="Freeform 5"/>
            <p:cNvSpPr>
              <a:spLocks/>
            </p:cNvSpPr>
            <p:nvPr/>
          </p:nvSpPr>
          <p:spPr bwMode="auto">
            <a:xfrm>
              <a:off x="5591176" y="1549401"/>
              <a:ext cx="1116013" cy="1273175"/>
            </a:xfrm>
            <a:custGeom>
              <a:avLst/>
              <a:gdLst>
                <a:gd name="T0" fmla="*/ 1470 w 1788"/>
                <a:gd name="T1" fmla="*/ 318 h 2045"/>
                <a:gd name="T2" fmla="*/ 1470 w 1788"/>
                <a:gd name="T3" fmla="*/ 318 h 2045"/>
                <a:gd name="T4" fmla="*/ 1470 w 1788"/>
                <a:gd name="T5" fmla="*/ 1470 h 2045"/>
                <a:gd name="T6" fmla="*/ 1452 w 1788"/>
                <a:gd name="T7" fmla="*/ 1487 h 2045"/>
                <a:gd name="T8" fmla="*/ 894 w 1788"/>
                <a:gd name="T9" fmla="*/ 2045 h 2045"/>
                <a:gd name="T10" fmla="*/ 324 w 1788"/>
                <a:gd name="T11" fmla="*/ 1475 h 2045"/>
                <a:gd name="T12" fmla="*/ 324 w 1788"/>
                <a:gd name="T13" fmla="*/ 1475 h 2045"/>
                <a:gd name="T14" fmla="*/ 318 w 1788"/>
                <a:gd name="T15" fmla="*/ 1470 h 2045"/>
                <a:gd name="T16" fmla="*/ 318 w 1788"/>
                <a:gd name="T17" fmla="*/ 318 h 2045"/>
                <a:gd name="T18" fmla="*/ 1470 w 1788"/>
                <a:gd name="T19" fmla="*/ 318 h 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8" h="2045">
                  <a:moveTo>
                    <a:pt x="1470" y="318"/>
                  </a:moveTo>
                  <a:lnTo>
                    <a:pt x="1470" y="318"/>
                  </a:lnTo>
                  <a:cubicBezTo>
                    <a:pt x="1788" y="636"/>
                    <a:pt x="1788" y="1152"/>
                    <a:pt x="1470" y="1470"/>
                  </a:cubicBezTo>
                  <a:cubicBezTo>
                    <a:pt x="1464" y="1476"/>
                    <a:pt x="1458" y="1482"/>
                    <a:pt x="1452" y="1487"/>
                  </a:cubicBezTo>
                  <a:lnTo>
                    <a:pt x="894" y="2045"/>
                  </a:lnTo>
                  <a:lnTo>
                    <a:pt x="324" y="1475"/>
                  </a:lnTo>
                  <a:lnTo>
                    <a:pt x="324" y="1475"/>
                  </a:lnTo>
                  <a:cubicBezTo>
                    <a:pt x="322" y="1474"/>
                    <a:pt x="320" y="1472"/>
                    <a:pt x="318" y="1470"/>
                  </a:cubicBezTo>
                  <a:cubicBezTo>
                    <a:pt x="0" y="1152"/>
                    <a:pt x="0" y="636"/>
                    <a:pt x="318" y="318"/>
                  </a:cubicBezTo>
                  <a:cubicBezTo>
                    <a:pt x="636" y="0"/>
                    <a:pt x="1152" y="0"/>
                    <a:pt x="1470" y="318"/>
                  </a:cubicBezTo>
                  <a:close/>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5" name="Freeform 6"/>
            <p:cNvSpPr>
              <a:spLocks/>
            </p:cNvSpPr>
            <p:nvPr/>
          </p:nvSpPr>
          <p:spPr bwMode="auto">
            <a:xfrm>
              <a:off x="5133976" y="1808163"/>
              <a:ext cx="1014413" cy="1014413"/>
            </a:xfrm>
            <a:custGeom>
              <a:avLst/>
              <a:gdLst>
                <a:gd name="T0" fmla="*/ 814 w 1628"/>
                <a:gd name="T1" fmla="*/ 0 h 1628"/>
                <a:gd name="T2" fmla="*/ 814 w 1628"/>
                <a:gd name="T3" fmla="*/ 0 h 1628"/>
                <a:gd name="T4" fmla="*/ 1628 w 1628"/>
                <a:gd name="T5" fmla="*/ 814 h 1628"/>
                <a:gd name="T6" fmla="*/ 1628 w 1628"/>
                <a:gd name="T7" fmla="*/ 839 h 1628"/>
                <a:gd name="T8" fmla="*/ 1628 w 1628"/>
                <a:gd name="T9" fmla="*/ 1628 h 1628"/>
                <a:gd name="T10" fmla="*/ 822 w 1628"/>
                <a:gd name="T11" fmla="*/ 1628 h 1628"/>
                <a:gd name="T12" fmla="*/ 822 w 1628"/>
                <a:gd name="T13" fmla="*/ 1628 h 1628"/>
                <a:gd name="T14" fmla="*/ 814 w 1628"/>
                <a:gd name="T15" fmla="*/ 1628 h 1628"/>
                <a:gd name="T16" fmla="*/ 0 w 1628"/>
                <a:gd name="T17" fmla="*/ 814 h 1628"/>
                <a:gd name="T18" fmla="*/ 814 w 1628"/>
                <a:gd name="T19" fmla="*/ 0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8" h="1628">
                  <a:moveTo>
                    <a:pt x="814" y="0"/>
                  </a:moveTo>
                  <a:lnTo>
                    <a:pt x="814" y="0"/>
                  </a:lnTo>
                  <a:cubicBezTo>
                    <a:pt x="1264" y="0"/>
                    <a:pt x="1628" y="364"/>
                    <a:pt x="1628" y="814"/>
                  </a:cubicBezTo>
                  <a:cubicBezTo>
                    <a:pt x="1628" y="823"/>
                    <a:pt x="1628" y="831"/>
                    <a:pt x="1628" y="839"/>
                  </a:cubicBezTo>
                  <a:lnTo>
                    <a:pt x="1628" y="1628"/>
                  </a:lnTo>
                  <a:lnTo>
                    <a:pt x="822" y="1628"/>
                  </a:lnTo>
                  <a:lnTo>
                    <a:pt x="822" y="1628"/>
                  </a:lnTo>
                  <a:cubicBezTo>
                    <a:pt x="819" y="1628"/>
                    <a:pt x="817" y="1628"/>
                    <a:pt x="814" y="1628"/>
                  </a:cubicBezTo>
                  <a:cubicBezTo>
                    <a:pt x="364" y="1628"/>
                    <a:pt x="0" y="1264"/>
                    <a:pt x="0" y="814"/>
                  </a:cubicBezTo>
                  <a:cubicBezTo>
                    <a:pt x="0" y="364"/>
                    <a:pt x="364" y="0"/>
                    <a:pt x="814" y="0"/>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 name="Freeform 7"/>
            <p:cNvSpPr>
              <a:spLocks/>
            </p:cNvSpPr>
            <p:nvPr/>
          </p:nvSpPr>
          <p:spPr bwMode="auto">
            <a:xfrm>
              <a:off x="4862514" y="2266951"/>
              <a:ext cx="1276350" cy="1112838"/>
            </a:xfrm>
            <a:custGeom>
              <a:avLst/>
              <a:gdLst>
                <a:gd name="T0" fmla="*/ 318 w 2045"/>
                <a:gd name="T1" fmla="*/ 318 h 1787"/>
                <a:gd name="T2" fmla="*/ 318 w 2045"/>
                <a:gd name="T3" fmla="*/ 318 h 1787"/>
                <a:gd name="T4" fmla="*/ 1469 w 2045"/>
                <a:gd name="T5" fmla="*/ 318 h 1787"/>
                <a:gd name="T6" fmla="*/ 1487 w 2045"/>
                <a:gd name="T7" fmla="*/ 336 h 1787"/>
                <a:gd name="T8" fmla="*/ 2045 w 2045"/>
                <a:gd name="T9" fmla="*/ 894 h 1787"/>
                <a:gd name="T10" fmla="*/ 1475 w 2045"/>
                <a:gd name="T11" fmla="*/ 1464 h 1787"/>
                <a:gd name="T12" fmla="*/ 1475 w 2045"/>
                <a:gd name="T13" fmla="*/ 1464 h 1787"/>
                <a:gd name="T14" fmla="*/ 1469 w 2045"/>
                <a:gd name="T15" fmla="*/ 1469 h 1787"/>
                <a:gd name="T16" fmla="*/ 318 w 2045"/>
                <a:gd name="T17" fmla="*/ 1469 h 1787"/>
                <a:gd name="T18" fmla="*/ 318 w 2045"/>
                <a:gd name="T19" fmla="*/ 31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5" h="1787">
                  <a:moveTo>
                    <a:pt x="318" y="318"/>
                  </a:moveTo>
                  <a:lnTo>
                    <a:pt x="318" y="318"/>
                  </a:lnTo>
                  <a:cubicBezTo>
                    <a:pt x="636" y="0"/>
                    <a:pt x="1151" y="0"/>
                    <a:pt x="1469" y="318"/>
                  </a:cubicBezTo>
                  <a:cubicBezTo>
                    <a:pt x="1475" y="324"/>
                    <a:pt x="1481" y="330"/>
                    <a:pt x="1487" y="336"/>
                  </a:cubicBezTo>
                  <a:lnTo>
                    <a:pt x="2045" y="894"/>
                  </a:lnTo>
                  <a:lnTo>
                    <a:pt x="1475" y="1464"/>
                  </a:lnTo>
                  <a:lnTo>
                    <a:pt x="1475" y="1464"/>
                  </a:lnTo>
                  <a:cubicBezTo>
                    <a:pt x="1473" y="1465"/>
                    <a:pt x="1471" y="1467"/>
                    <a:pt x="1469" y="1469"/>
                  </a:cubicBezTo>
                  <a:cubicBezTo>
                    <a:pt x="1151" y="1787"/>
                    <a:pt x="636" y="1787"/>
                    <a:pt x="318" y="1469"/>
                  </a:cubicBezTo>
                  <a:cubicBezTo>
                    <a:pt x="0" y="1151"/>
                    <a:pt x="0" y="636"/>
                    <a:pt x="318" y="318"/>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 name="Freeform 8"/>
            <p:cNvSpPr>
              <a:spLocks/>
            </p:cNvSpPr>
            <p:nvPr/>
          </p:nvSpPr>
          <p:spPr bwMode="auto">
            <a:xfrm>
              <a:off x="5133976" y="2822576"/>
              <a:ext cx="1014413" cy="1014413"/>
            </a:xfrm>
            <a:custGeom>
              <a:avLst/>
              <a:gdLst>
                <a:gd name="T0" fmla="*/ 0 w 1628"/>
                <a:gd name="T1" fmla="*/ 815 h 1629"/>
                <a:gd name="T2" fmla="*/ 0 w 1628"/>
                <a:gd name="T3" fmla="*/ 815 h 1629"/>
                <a:gd name="T4" fmla="*/ 814 w 1628"/>
                <a:gd name="T5" fmla="*/ 0 h 1629"/>
                <a:gd name="T6" fmla="*/ 839 w 1628"/>
                <a:gd name="T7" fmla="*/ 1 h 1629"/>
                <a:gd name="T8" fmla="*/ 1628 w 1628"/>
                <a:gd name="T9" fmla="*/ 1 h 1629"/>
                <a:gd name="T10" fmla="*/ 1628 w 1628"/>
                <a:gd name="T11" fmla="*/ 807 h 1629"/>
                <a:gd name="T12" fmla="*/ 1628 w 1628"/>
                <a:gd name="T13" fmla="*/ 807 h 1629"/>
                <a:gd name="T14" fmla="*/ 1628 w 1628"/>
                <a:gd name="T15" fmla="*/ 815 h 1629"/>
                <a:gd name="T16" fmla="*/ 814 w 1628"/>
                <a:gd name="T17" fmla="*/ 1629 h 1629"/>
                <a:gd name="T18" fmla="*/ 0 w 1628"/>
                <a:gd name="T19" fmla="*/ 815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8" h="1629">
                  <a:moveTo>
                    <a:pt x="0" y="815"/>
                  </a:moveTo>
                  <a:lnTo>
                    <a:pt x="0" y="815"/>
                  </a:lnTo>
                  <a:cubicBezTo>
                    <a:pt x="0" y="365"/>
                    <a:pt x="364" y="0"/>
                    <a:pt x="814" y="0"/>
                  </a:cubicBezTo>
                  <a:cubicBezTo>
                    <a:pt x="822" y="0"/>
                    <a:pt x="831" y="1"/>
                    <a:pt x="839" y="1"/>
                  </a:cubicBezTo>
                  <a:lnTo>
                    <a:pt x="1628" y="1"/>
                  </a:lnTo>
                  <a:lnTo>
                    <a:pt x="1628" y="807"/>
                  </a:lnTo>
                  <a:lnTo>
                    <a:pt x="1628" y="807"/>
                  </a:lnTo>
                  <a:cubicBezTo>
                    <a:pt x="1628" y="809"/>
                    <a:pt x="1628" y="812"/>
                    <a:pt x="1628" y="815"/>
                  </a:cubicBezTo>
                  <a:cubicBezTo>
                    <a:pt x="1628" y="1264"/>
                    <a:pt x="1264" y="1629"/>
                    <a:pt x="814" y="1629"/>
                  </a:cubicBezTo>
                  <a:cubicBezTo>
                    <a:pt x="364" y="1629"/>
                    <a:pt x="0" y="1264"/>
                    <a:pt x="0" y="815"/>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 name="Freeform 9"/>
            <p:cNvSpPr>
              <a:spLocks/>
            </p:cNvSpPr>
            <p:nvPr/>
          </p:nvSpPr>
          <p:spPr bwMode="auto">
            <a:xfrm>
              <a:off x="5580064" y="2819401"/>
              <a:ext cx="1116013" cy="1274763"/>
            </a:xfrm>
            <a:custGeom>
              <a:avLst/>
              <a:gdLst>
                <a:gd name="T0" fmla="*/ 318 w 1788"/>
                <a:gd name="T1" fmla="*/ 1727 h 2045"/>
                <a:gd name="T2" fmla="*/ 318 w 1788"/>
                <a:gd name="T3" fmla="*/ 1727 h 2045"/>
                <a:gd name="T4" fmla="*/ 318 w 1788"/>
                <a:gd name="T5" fmla="*/ 576 h 2045"/>
                <a:gd name="T6" fmla="*/ 336 w 1788"/>
                <a:gd name="T7" fmla="*/ 558 h 2045"/>
                <a:gd name="T8" fmla="*/ 894 w 1788"/>
                <a:gd name="T9" fmla="*/ 0 h 2045"/>
                <a:gd name="T10" fmla="*/ 1464 w 1788"/>
                <a:gd name="T11" fmla="*/ 570 h 2045"/>
                <a:gd name="T12" fmla="*/ 1464 w 1788"/>
                <a:gd name="T13" fmla="*/ 570 h 2045"/>
                <a:gd name="T14" fmla="*/ 1470 w 1788"/>
                <a:gd name="T15" fmla="*/ 576 h 2045"/>
                <a:gd name="T16" fmla="*/ 1470 w 1788"/>
                <a:gd name="T17" fmla="*/ 1727 h 2045"/>
                <a:gd name="T18" fmla="*/ 318 w 1788"/>
                <a:gd name="T19" fmla="*/ 1727 h 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8" h="2045">
                  <a:moveTo>
                    <a:pt x="318" y="1727"/>
                  </a:moveTo>
                  <a:lnTo>
                    <a:pt x="318" y="1727"/>
                  </a:lnTo>
                  <a:cubicBezTo>
                    <a:pt x="0" y="1409"/>
                    <a:pt x="0" y="894"/>
                    <a:pt x="318" y="576"/>
                  </a:cubicBezTo>
                  <a:cubicBezTo>
                    <a:pt x="324" y="570"/>
                    <a:pt x="330" y="564"/>
                    <a:pt x="336" y="558"/>
                  </a:cubicBezTo>
                  <a:lnTo>
                    <a:pt x="894" y="0"/>
                  </a:lnTo>
                  <a:lnTo>
                    <a:pt x="1464" y="570"/>
                  </a:lnTo>
                  <a:lnTo>
                    <a:pt x="1464" y="570"/>
                  </a:lnTo>
                  <a:cubicBezTo>
                    <a:pt x="1466" y="572"/>
                    <a:pt x="1468" y="574"/>
                    <a:pt x="1470" y="576"/>
                  </a:cubicBezTo>
                  <a:cubicBezTo>
                    <a:pt x="1788" y="894"/>
                    <a:pt x="1788" y="1409"/>
                    <a:pt x="1470" y="1727"/>
                  </a:cubicBezTo>
                  <a:cubicBezTo>
                    <a:pt x="1152" y="2045"/>
                    <a:pt x="636" y="2045"/>
                    <a:pt x="318" y="1727"/>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10"/>
            <p:cNvSpPr>
              <a:spLocks/>
            </p:cNvSpPr>
            <p:nvPr/>
          </p:nvSpPr>
          <p:spPr bwMode="auto">
            <a:xfrm>
              <a:off x="6138864" y="2819401"/>
              <a:ext cx="1014413" cy="1014413"/>
            </a:xfrm>
            <a:custGeom>
              <a:avLst/>
              <a:gdLst>
                <a:gd name="T0" fmla="*/ 814 w 1628"/>
                <a:gd name="T1" fmla="*/ 1629 h 1629"/>
                <a:gd name="T2" fmla="*/ 814 w 1628"/>
                <a:gd name="T3" fmla="*/ 1629 h 1629"/>
                <a:gd name="T4" fmla="*/ 0 w 1628"/>
                <a:gd name="T5" fmla="*/ 814 h 1629"/>
                <a:gd name="T6" fmla="*/ 0 w 1628"/>
                <a:gd name="T7" fmla="*/ 789 h 1629"/>
                <a:gd name="T8" fmla="*/ 0 w 1628"/>
                <a:gd name="T9" fmla="*/ 0 h 1629"/>
                <a:gd name="T10" fmla="*/ 806 w 1628"/>
                <a:gd name="T11" fmla="*/ 0 h 1629"/>
                <a:gd name="T12" fmla="*/ 806 w 1628"/>
                <a:gd name="T13" fmla="*/ 0 h 1629"/>
                <a:gd name="T14" fmla="*/ 814 w 1628"/>
                <a:gd name="T15" fmla="*/ 0 h 1629"/>
                <a:gd name="T16" fmla="*/ 1628 w 1628"/>
                <a:gd name="T17" fmla="*/ 814 h 1629"/>
                <a:gd name="T18" fmla="*/ 814 w 1628"/>
                <a:gd name="T19" fmla="*/ 1629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8" h="1629">
                  <a:moveTo>
                    <a:pt x="814" y="1629"/>
                  </a:moveTo>
                  <a:lnTo>
                    <a:pt x="814" y="1629"/>
                  </a:lnTo>
                  <a:cubicBezTo>
                    <a:pt x="364" y="1629"/>
                    <a:pt x="0" y="1264"/>
                    <a:pt x="0" y="814"/>
                  </a:cubicBezTo>
                  <a:cubicBezTo>
                    <a:pt x="0" y="806"/>
                    <a:pt x="0" y="798"/>
                    <a:pt x="0" y="789"/>
                  </a:cubicBezTo>
                  <a:lnTo>
                    <a:pt x="0" y="0"/>
                  </a:lnTo>
                  <a:lnTo>
                    <a:pt x="806" y="0"/>
                  </a:lnTo>
                  <a:lnTo>
                    <a:pt x="806" y="0"/>
                  </a:lnTo>
                  <a:cubicBezTo>
                    <a:pt x="809" y="0"/>
                    <a:pt x="812" y="0"/>
                    <a:pt x="814" y="0"/>
                  </a:cubicBezTo>
                  <a:cubicBezTo>
                    <a:pt x="1264" y="0"/>
                    <a:pt x="1628" y="365"/>
                    <a:pt x="1628" y="814"/>
                  </a:cubicBezTo>
                  <a:cubicBezTo>
                    <a:pt x="1628" y="1264"/>
                    <a:pt x="1264" y="1629"/>
                    <a:pt x="814" y="1629"/>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 name="Freeform 11"/>
            <p:cNvSpPr>
              <a:spLocks/>
            </p:cNvSpPr>
            <p:nvPr/>
          </p:nvSpPr>
          <p:spPr bwMode="auto">
            <a:xfrm>
              <a:off x="6148389" y="2263776"/>
              <a:ext cx="1276350" cy="1112838"/>
            </a:xfrm>
            <a:custGeom>
              <a:avLst/>
              <a:gdLst>
                <a:gd name="T0" fmla="*/ 1727 w 2045"/>
                <a:gd name="T1" fmla="*/ 1470 h 1788"/>
                <a:gd name="T2" fmla="*/ 1727 w 2045"/>
                <a:gd name="T3" fmla="*/ 1470 h 1788"/>
                <a:gd name="T4" fmla="*/ 576 w 2045"/>
                <a:gd name="T5" fmla="*/ 1470 h 1788"/>
                <a:gd name="T6" fmla="*/ 558 w 2045"/>
                <a:gd name="T7" fmla="*/ 1452 h 1788"/>
                <a:gd name="T8" fmla="*/ 0 w 2045"/>
                <a:gd name="T9" fmla="*/ 894 h 1788"/>
                <a:gd name="T10" fmla="*/ 570 w 2045"/>
                <a:gd name="T11" fmla="*/ 324 h 1788"/>
                <a:gd name="T12" fmla="*/ 570 w 2045"/>
                <a:gd name="T13" fmla="*/ 324 h 1788"/>
                <a:gd name="T14" fmla="*/ 576 w 2045"/>
                <a:gd name="T15" fmla="*/ 318 h 1788"/>
                <a:gd name="T16" fmla="*/ 1727 w 2045"/>
                <a:gd name="T17" fmla="*/ 318 h 1788"/>
                <a:gd name="T18" fmla="*/ 1727 w 2045"/>
                <a:gd name="T19" fmla="*/ 1470 h 1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5" h="1788">
                  <a:moveTo>
                    <a:pt x="1727" y="1470"/>
                  </a:moveTo>
                  <a:lnTo>
                    <a:pt x="1727" y="1470"/>
                  </a:lnTo>
                  <a:cubicBezTo>
                    <a:pt x="1409" y="1788"/>
                    <a:pt x="894" y="1788"/>
                    <a:pt x="576" y="1470"/>
                  </a:cubicBezTo>
                  <a:cubicBezTo>
                    <a:pt x="570" y="1464"/>
                    <a:pt x="564" y="1458"/>
                    <a:pt x="558" y="1452"/>
                  </a:cubicBezTo>
                  <a:lnTo>
                    <a:pt x="0" y="894"/>
                  </a:lnTo>
                  <a:lnTo>
                    <a:pt x="570" y="324"/>
                  </a:lnTo>
                  <a:lnTo>
                    <a:pt x="570" y="324"/>
                  </a:lnTo>
                  <a:cubicBezTo>
                    <a:pt x="572" y="322"/>
                    <a:pt x="574" y="320"/>
                    <a:pt x="576" y="318"/>
                  </a:cubicBezTo>
                  <a:cubicBezTo>
                    <a:pt x="894" y="0"/>
                    <a:pt x="1409" y="0"/>
                    <a:pt x="1727" y="318"/>
                  </a:cubicBezTo>
                  <a:cubicBezTo>
                    <a:pt x="2045" y="636"/>
                    <a:pt x="2045" y="1152"/>
                    <a:pt x="1727" y="1470"/>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 name="Freeform 12"/>
            <p:cNvSpPr>
              <a:spLocks/>
            </p:cNvSpPr>
            <p:nvPr/>
          </p:nvSpPr>
          <p:spPr bwMode="auto">
            <a:xfrm>
              <a:off x="6148389" y="1806576"/>
              <a:ext cx="1016000" cy="1012825"/>
            </a:xfrm>
            <a:custGeom>
              <a:avLst/>
              <a:gdLst>
                <a:gd name="T0" fmla="*/ 1629 w 1629"/>
                <a:gd name="T1" fmla="*/ 814 h 1628"/>
                <a:gd name="T2" fmla="*/ 1629 w 1629"/>
                <a:gd name="T3" fmla="*/ 814 h 1628"/>
                <a:gd name="T4" fmla="*/ 814 w 1629"/>
                <a:gd name="T5" fmla="*/ 1628 h 1628"/>
                <a:gd name="T6" fmla="*/ 789 w 1629"/>
                <a:gd name="T7" fmla="*/ 1628 h 1628"/>
                <a:gd name="T8" fmla="*/ 0 w 1629"/>
                <a:gd name="T9" fmla="*/ 1628 h 1628"/>
                <a:gd name="T10" fmla="*/ 0 w 1629"/>
                <a:gd name="T11" fmla="*/ 822 h 1628"/>
                <a:gd name="T12" fmla="*/ 0 w 1629"/>
                <a:gd name="T13" fmla="*/ 822 h 1628"/>
                <a:gd name="T14" fmla="*/ 0 w 1629"/>
                <a:gd name="T15" fmla="*/ 814 h 1628"/>
                <a:gd name="T16" fmla="*/ 814 w 1629"/>
                <a:gd name="T17" fmla="*/ 0 h 1628"/>
                <a:gd name="T18" fmla="*/ 1629 w 1629"/>
                <a:gd name="T19" fmla="*/ 814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9" h="1628">
                  <a:moveTo>
                    <a:pt x="1629" y="814"/>
                  </a:moveTo>
                  <a:lnTo>
                    <a:pt x="1629" y="814"/>
                  </a:lnTo>
                  <a:cubicBezTo>
                    <a:pt x="1629" y="1264"/>
                    <a:pt x="1264" y="1628"/>
                    <a:pt x="814" y="1628"/>
                  </a:cubicBezTo>
                  <a:cubicBezTo>
                    <a:pt x="806" y="1628"/>
                    <a:pt x="798" y="1628"/>
                    <a:pt x="789" y="1628"/>
                  </a:cubicBezTo>
                  <a:lnTo>
                    <a:pt x="0" y="1628"/>
                  </a:lnTo>
                  <a:lnTo>
                    <a:pt x="0" y="822"/>
                  </a:lnTo>
                  <a:lnTo>
                    <a:pt x="0" y="822"/>
                  </a:lnTo>
                  <a:cubicBezTo>
                    <a:pt x="0" y="819"/>
                    <a:pt x="0" y="817"/>
                    <a:pt x="0" y="814"/>
                  </a:cubicBezTo>
                  <a:cubicBezTo>
                    <a:pt x="0" y="364"/>
                    <a:pt x="365" y="0"/>
                    <a:pt x="814" y="0"/>
                  </a:cubicBezTo>
                  <a:cubicBezTo>
                    <a:pt x="1264" y="0"/>
                    <a:pt x="1629" y="364"/>
                    <a:pt x="1629" y="814"/>
                  </a:cubicBezTo>
                  <a:close/>
                </a:path>
              </a:pathLst>
            </a:custGeom>
            <a:solidFill>
              <a:srgbClr val="00ADE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 name="Freeform 13"/>
            <p:cNvSpPr>
              <a:spLocks/>
            </p:cNvSpPr>
            <p:nvPr/>
          </p:nvSpPr>
          <p:spPr bwMode="auto">
            <a:xfrm>
              <a:off x="6146801" y="1598613"/>
              <a:ext cx="557213" cy="1223963"/>
            </a:xfrm>
            <a:custGeom>
              <a:avLst/>
              <a:gdLst>
                <a:gd name="T0" fmla="*/ 0 w 893"/>
                <a:gd name="T1" fmla="*/ 1965 h 1965"/>
                <a:gd name="T2" fmla="*/ 0 w 893"/>
                <a:gd name="T3" fmla="*/ 1965 h 1965"/>
                <a:gd name="T4" fmla="*/ 570 w 893"/>
                <a:gd name="T5" fmla="*/ 1395 h 1965"/>
                <a:gd name="T6" fmla="*/ 570 w 893"/>
                <a:gd name="T7" fmla="*/ 1395 h 1965"/>
                <a:gd name="T8" fmla="*/ 576 w 893"/>
                <a:gd name="T9" fmla="*/ 1390 h 1965"/>
                <a:gd name="T10" fmla="*/ 576 w 893"/>
                <a:gd name="T11" fmla="*/ 238 h 1965"/>
                <a:gd name="T12" fmla="*/ 0 w 893"/>
                <a:gd name="T13" fmla="*/ 0 h 1965"/>
              </a:gdLst>
              <a:ahLst/>
              <a:cxnLst>
                <a:cxn ang="0">
                  <a:pos x="T0" y="T1"/>
                </a:cxn>
                <a:cxn ang="0">
                  <a:pos x="T2" y="T3"/>
                </a:cxn>
                <a:cxn ang="0">
                  <a:pos x="T4" y="T5"/>
                </a:cxn>
                <a:cxn ang="0">
                  <a:pos x="T6" y="T7"/>
                </a:cxn>
                <a:cxn ang="0">
                  <a:pos x="T8" y="T9"/>
                </a:cxn>
                <a:cxn ang="0">
                  <a:pos x="T10" y="T11"/>
                </a:cxn>
                <a:cxn ang="0">
                  <a:pos x="T12" y="T13"/>
                </a:cxn>
              </a:cxnLst>
              <a:rect l="0" t="0" r="r" b="b"/>
              <a:pathLst>
                <a:path w="893" h="1965">
                  <a:moveTo>
                    <a:pt x="0" y="1965"/>
                  </a:moveTo>
                  <a:lnTo>
                    <a:pt x="0" y="1965"/>
                  </a:lnTo>
                  <a:lnTo>
                    <a:pt x="570" y="1395"/>
                  </a:lnTo>
                  <a:lnTo>
                    <a:pt x="570" y="1395"/>
                  </a:lnTo>
                  <a:cubicBezTo>
                    <a:pt x="572" y="1394"/>
                    <a:pt x="574" y="1392"/>
                    <a:pt x="576" y="1390"/>
                  </a:cubicBezTo>
                  <a:cubicBezTo>
                    <a:pt x="893" y="1072"/>
                    <a:pt x="893" y="556"/>
                    <a:pt x="576" y="238"/>
                  </a:cubicBezTo>
                  <a:cubicBezTo>
                    <a:pt x="417" y="79"/>
                    <a:pt x="208" y="0"/>
                    <a:pt x="0" y="0"/>
                  </a:cubicBezTo>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21"/>
            <p:cNvSpPr>
              <a:spLocks/>
            </p:cNvSpPr>
            <p:nvPr/>
          </p:nvSpPr>
          <p:spPr bwMode="auto">
            <a:xfrm>
              <a:off x="4770439" y="1506538"/>
              <a:ext cx="2751138" cy="2679700"/>
            </a:xfrm>
            <a:custGeom>
              <a:avLst/>
              <a:gdLst>
                <a:gd name="T0" fmla="*/ 4070 w 4412"/>
                <a:gd name="T1" fmla="*/ 1489 h 4305"/>
                <a:gd name="T2" fmla="*/ 4070 w 4412"/>
                <a:gd name="T3" fmla="*/ 1489 h 4305"/>
                <a:gd name="T4" fmla="*/ 3950 w 4412"/>
                <a:gd name="T5" fmla="*/ 1389 h 4305"/>
                <a:gd name="T6" fmla="*/ 3964 w 4412"/>
                <a:gd name="T7" fmla="*/ 1233 h 4305"/>
                <a:gd name="T8" fmla="*/ 3090 w 4412"/>
                <a:gd name="T9" fmla="*/ 358 h 4305"/>
                <a:gd name="T10" fmla="*/ 2931 w 4412"/>
                <a:gd name="T11" fmla="*/ 373 h 4305"/>
                <a:gd name="T12" fmla="*/ 2834 w 4412"/>
                <a:gd name="T13" fmla="*/ 257 h 4305"/>
                <a:gd name="T14" fmla="*/ 2213 w 4412"/>
                <a:gd name="T15" fmla="*/ 1 h 4305"/>
                <a:gd name="T16" fmla="*/ 2210 w 4412"/>
                <a:gd name="T17" fmla="*/ 1 h 4305"/>
                <a:gd name="T18" fmla="*/ 2210 w 4412"/>
                <a:gd name="T19" fmla="*/ 1 h 4305"/>
                <a:gd name="T20" fmla="*/ 1597 w 4412"/>
                <a:gd name="T21" fmla="*/ 257 h 4305"/>
                <a:gd name="T22" fmla="*/ 1496 w 4412"/>
                <a:gd name="T23" fmla="*/ 377 h 4305"/>
                <a:gd name="T24" fmla="*/ 1340 w 4412"/>
                <a:gd name="T25" fmla="*/ 363 h 4305"/>
                <a:gd name="T26" fmla="*/ 466 w 4412"/>
                <a:gd name="T27" fmla="*/ 1238 h 4305"/>
                <a:gd name="T28" fmla="*/ 478 w 4412"/>
                <a:gd name="T29" fmla="*/ 1382 h 4305"/>
                <a:gd name="T30" fmla="*/ 341 w 4412"/>
                <a:gd name="T31" fmla="*/ 1494 h 4305"/>
                <a:gd name="T32" fmla="*/ 341 w 4412"/>
                <a:gd name="T33" fmla="*/ 2731 h 4305"/>
                <a:gd name="T34" fmla="*/ 478 w 4412"/>
                <a:gd name="T35" fmla="*/ 2842 h 4305"/>
                <a:gd name="T36" fmla="*/ 466 w 4412"/>
                <a:gd name="T37" fmla="*/ 2987 h 4305"/>
                <a:gd name="T38" fmla="*/ 1340 w 4412"/>
                <a:gd name="T39" fmla="*/ 3862 h 4305"/>
                <a:gd name="T40" fmla="*/ 1483 w 4412"/>
                <a:gd name="T41" fmla="*/ 3850 h 4305"/>
                <a:gd name="T42" fmla="*/ 1578 w 4412"/>
                <a:gd name="T43" fmla="*/ 3963 h 4305"/>
                <a:gd name="T44" fmla="*/ 2815 w 4412"/>
                <a:gd name="T45" fmla="*/ 3963 h 4305"/>
                <a:gd name="T46" fmla="*/ 2915 w 4412"/>
                <a:gd name="T47" fmla="*/ 3843 h 4305"/>
                <a:gd name="T48" fmla="*/ 3071 w 4412"/>
                <a:gd name="T49" fmla="*/ 3857 h 4305"/>
                <a:gd name="T50" fmla="*/ 3946 w 4412"/>
                <a:gd name="T51" fmla="*/ 2983 h 4305"/>
                <a:gd name="T52" fmla="*/ 3934 w 4412"/>
                <a:gd name="T53" fmla="*/ 2838 h 4305"/>
                <a:gd name="T54" fmla="*/ 4070 w 4412"/>
                <a:gd name="T55" fmla="*/ 2726 h 4305"/>
                <a:gd name="T56" fmla="*/ 4070 w 4412"/>
                <a:gd name="T57" fmla="*/ 1489 h 4305"/>
                <a:gd name="T58" fmla="*/ 4070 w 4412"/>
                <a:gd name="T59" fmla="*/ 1489 h 4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12" h="4305">
                  <a:moveTo>
                    <a:pt x="4070" y="1489"/>
                  </a:moveTo>
                  <a:lnTo>
                    <a:pt x="4070" y="1489"/>
                  </a:lnTo>
                  <a:cubicBezTo>
                    <a:pt x="4033" y="1452"/>
                    <a:pt x="3992" y="1419"/>
                    <a:pt x="3950" y="1389"/>
                  </a:cubicBezTo>
                  <a:cubicBezTo>
                    <a:pt x="3959" y="1339"/>
                    <a:pt x="3964" y="1286"/>
                    <a:pt x="3964" y="1233"/>
                  </a:cubicBezTo>
                  <a:cubicBezTo>
                    <a:pt x="3964" y="750"/>
                    <a:pt x="3573" y="358"/>
                    <a:pt x="3090" y="358"/>
                  </a:cubicBezTo>
                  <a:cubicBezTo>
                    <a:pt x="3035" y="358"/>
                    <a:pt x="2982" y="364"/>
                    <a:pt x="2931" y="373"/>
                  </a:cubicBezTo>
                  <a:cubicBezTo>
                    <a:pt x="2902" y="332"/>
                    <a:pt x="2870" y="294"/>
                    <a:pt x="2834" y="257"/>
                  </a:cubicBezTo>
                  <a:cubicBezTo>
                    <a:pt x="2662" y="86"/>
                    <a:pt x="2437" y="0"/>
                    <a:pt x="2213" y="1"/>
                  </a:cubicBezTo>
                  <a:cubicBezTo>
                    <a:pt x="2212" y="1"/>
                    <a:pt x="2211" y="1"/>
                    <a:pt x="2210" y="1"/>
                  </a:cubicBezTo>
                  <a:lnTo>
                    <a:pt x="2210" y="1"/>
                  </a:lnTo>
                  <a:cubicBezTo>
                    <a:pt x="1988" y="2"/>
                    <a:pt x="1766" y="88"/>
                    <a:pt x="1597" y="257"/>
                  </a:cubicBezTo>
                  <a:cubicBezTo>
                    <a:pt x="1559" y="295"/>
                    <a:pt x="1526" y="335"/>
                    <a:pt x="1496" y="377"/>
                  </a:cubicBezTo>
                  <a:cubicBezTo>
                    <a:pt x="1446" y="368"/>
                    <a:pt x="1394" y="363"/>
                    <a:pt x="1340" y="363"/>
                  </a:cubicBezTo>
                  <a:cubicBezTo>
                    <a:pt x="857" y="363"/>
                    <a:pt x="466" y="755"/>
                    <a:pt x="466" y="1238"/>
                  </a:cubicBezTo>
                  <a:cubicBezTo>
                    <a:pt x="466" y="1287"/>
                    <a:pt x="470" y="1335"/>
                    <a:pt x="478" y="1382"/>
                  </a:cubicBezTo>
                  <a:cubicBezTo>
                    <a:pt x="430" y="1414"/>
                    <a:pt x="384" y="1451"/>
                    <a:pt x="341" y="1494"/>
                  </a:cubicBezTo>
                  <a:cubicBezTo>
                    <a:pt x="0" y="1835"/>
                    <a:pt x="0" y="2389"/>
                    <a:pt x="341" y="2731"/>
                  </a:cubicBezTo>
                  <a:cubicBezTo>
                    <a:pt x="384" y="2773"/>
                    <a:pt x="430" y="2811"/>
                    <a:pt x="478" y="2842"/>
                  </a:cubicBezTo>
                  <a:cubicBezTo>
                    <a:pt x="470" y="2890"/>
                    <a:pt x="466" y="2938"/>
                    <a:pt x="466" y="2987"/>
                  </a:cubicBezTo>
                  <a:cubicBezTo>
                    <a:pt x="466" y="3470"/>
                    <a:pt x="857" y="3862"/>
                    <a:pt x="1340" y="3862"/>
                  </a:cubicBezTo>
                  <a:cubicBezTo>
                    <a:pt x="1389" y="3862"/>
                    <a:pt x="1436" y="3858"/>
                    <a:pt x="1483" y="3850"/>
                  </a:cubicBezTo>
                  <a:cubicBezTo>
                    <a:pt x="1511" y="3890"/>
                    <a:pt x="1543" y="3928"/>
                    <a:pt x="1578" y="3963"/>
                  </a:cubicBezTo>
                  <a:cubicBezTo>
                    <a:pt x="1920" y="4305"/>
                    <a:pt x="2473" y="4305"/>
                    <a:pt x="2815" y="3963"/>
                  </a:cubicBezTo>
                  <a:cubicBezTo>
                    <a:pt x="2853" y="3925"/>
                    <a:pt x="2886" y="3885"/>
                    <a:pt x="2915" y="3843"/>
                  </a:cubicBezTo>
                  <a:cubicBezTo>
                    <a:pt x="2966" y="3852"/>
                    <a:pt x="3018" y="3857"/>
                    <a:pt x="3071" y="3857"/>
                  </a:cubicBezTo>
                  <a:cubicBezTo>
                    <a:pt x="3554" y="3857"/>
                    <a:pt x="3946" y="3466"/>
                    <a:pt x="3946" y="2983"/>
                  </a:cubicBezTo>
                  <a:cubicBezTo>
                    <a:pt x="3946" y="2933"/>
                    <a:pt x="3942" y="2885"/>
                    <a:pt x="3934" y="2838"/>
                  </a:cubicBezTo>
                  <a:cubicBezTo>
                    <a:pt x="3982" y="2806"/>
                    <a:pt x="4028" y="2769"/>
                    <a:pt x="4070" y="2726"/>
                  </a:cubicBezTo>
                  <a:cubicBezTo>
                    <a:pt x="4412" y="2385"/>
                    <a:pt x="4412" y="1831"/>
                    <a:pt x="4070" y="1489"/>
                  </a:cubicBezTo>
                  <a:lnTo>
                    <a:pt x="4070" y="1489"/>
                  </a:lnTo>
                  <a:close/>
                </a:path>
              </a:pathLst>
            </a:custGeom>
            <a:noFill/>
            <a:ln w="7938"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sp>
        <p:nvSpPr>
          <p:cNvPr id="24" name="Flowchart: Process 23"/>
          <p:cNvSpPr/>
          <p:nvPr/>
        </p:nvSpPr>
        <p:spPr>
          <a:xfrm>
            <a:off x="0" y="-1535494"/>
            <a:ext cx="9144000" cy="1522546"/>
          </a:xfrm>
          <a:prstGeom prst="flowChartProcess">
            <a:avLst/>
          </a:prstGeom>
          <a:solidFill>
            <a:srgbClr val="FFF1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lowchart: Process 24"/>
          <p:cNvSpPr/>
          <p:nvPr/>
        </p:nvSpPr>
        <p:spPr>
          <a:xfrm>
            <a:off x="0" y="-1535494"/>
            <a:ext cx="9144000" cy="871419"/>
          </a:xfrm>
          <a:prstGeom prst="flowChartProcess">
            <a:avLst/>
          </a:prstGeom>
          <a:solidFill>
            <a:srgbClr val="FFF1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lowchart: Process 25"/>
          <p:cNvSpPr/>
          <p:nvPr/>
        </p:nvSpPr>
        <p:spPr>
          <a:xfrm>
            <a:off x="0" y="-1535494"/>
            <a:ext cx="9144000" cy="871419"/>
          </a:xfrm>
          <a:prstGeom prst="flowChartProcess">
            <a:avLst/>
          </a:prstGeom>
          <a:solidFill>
            <a:srgbClr val="FFF1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Flowchart: Process 26"/>
          <p:cNvSpPr/>
          <p:nvPr/>
        </p:nvSpPr>
        <p:spPr>
          <a:xfrm>
            <a:off x="0" y="-1535494"/>
            <a:ext cx="9144000" cy="394053"/>
          </a:xfrm>
          <a:prstGeom prst="flowChartProcess">
            <a:avLst/>
          </a:prstGeom>
          <a:solidFill>
            <a:srgbClr val="FFF1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Flowchart: Process 27"/>
          <p:cNvSpPr/>
          <p:nvPr/>
        </p:nvSpPr>
        <p:spPr>
          <a:xfrm>
            <a:off x="0" y="-1535494"/>
            <a:ext cx="9144000" cy="394053"/>
          </a:xfrm>
          <a:prstGeom prst="flowChartProcess">
            <a:avLst/>
          </a:prstGeom>
          <a:solidFill>
            <a:srgbClr val="FFF1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lowchart: Process 28"/>
          <p:cNvSpPr/>
          <p:nvPr/>
        </p:nvSpPr>
        <p:spPr>
          <a:xfrm>
            <a:off x="0" y="-1535494"/>
            <a:ext cx="9144000" cy="1371701"/>
          </a:xfrm>
          <a:prstGeom prst="flowChartProcess">
            <a:avLst/>
          </a:prstGeom>
          <a:solidFill>
            <a:srgbClr val="FFF1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lowchart: Process 29"/>
          <p:cNvSpPr/>
          <p:nvPr/>
        </p:nvSpPr>
        <p:spPr>
          <a:xfrm>
            <a:off x="0" y="-1535494"/>
            <a:ext cx="9144000" cy="1371701"/>
          </a:xfrm>
          <a:prstGeom prst="flowChartProcess">
            <a:avLst/>
          </a:prstGeom>
          <a:solidFill>
            <a:srgbClr val="FFF1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lowchart: Process 30"/>
          <p:cNvSpPr/>
          <p:nvPr/>
        </p:nvSpPr>
        <p:spPr>
          <a:xfrm>
            <a:off x="0" y="-1535494"/>
            <a:ext cx="9144000" cy="261144"/>
          </a:xfrm>
          <a:prstGeom prst="flowChartProcess">
            <a:avLst/>
          </a:prstGeom>
          <a:solidFill>
            <a:srgbClr val="FFF1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31"/>
          <p:cNvSpPr/>
          <p:nvPr/>
        </p:nvSpPr>
        <p:spPr>
          <a:xfrm>
            <a:off x="4946" y="-160677"/>
            <a:ext cx="9144000" cy="7050776"/>
          </a:xfrm>
          <a:prstGeom prst="rect">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5" name="Straight Connector 44"/>
          <p:cNvCxnSpPr/>
          <p:nvPr/>
        </p:nvCxnSpPr>
        <p:spPr>
          <a:xfrm>
            <a:off x="3527348" y="3654723"/>
            <a:ext cx="1577577"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a:blip r:embed="rId2"/>
          <a:stretch>
            <a:fillRect/>
          </a:stretch>
        </p:blipFill>
        <p:spPr>
          <a:xfrm>
            <a:off x="2817317" y="2956243"/>
            <a:ext cx="3672483" cy="721682"/>
          </a:xfrm>
          <a:prstGeom prst="rect">
            <a:avLst/>
          </a:prstGeom>
        </p:spPr>
      </p:pic>
      <p:grpSp>
        <p:nvGrpSpPr>
          <p:cNvPr id="50" name="Group 49"/>
          <p:cNvGrpSpPr/>
          <p:nvPr/>
        </p:nvGrpSpPr>
        <p:grpSpPr>
          <a:xfrm>
            <a:off x="3492582" y="2954626"/>
            <a:ext cx="1647109" cy="649626"/>
            <a:chOff x="4656775" y="2977486"/>
            <a:chExt cx="2196145" cy="649626"/>
          </a:xfrm>
        </p:grpSpPr>
        <p:sp>
          <p:nvSpPr>
            <p:cNvPr id="49" name="Rectangle 48"/>
            <p:cNvSpPr/>
            <p:nvPr/>
          </p:nvSpPr>
          <p:spPr>
            <a:xfrm>
              <a:off x="4656775" y="2977486"/>
              <a:ext cx="2196145" cy="649626"/>
            </a:xfrm>
            <a:prstGeom prst="rect">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8" name="Group 47"/>
            <p:cNvGrpSpPr/>
            <p:nvPr/>
          </p:nvGrpSpPr>
          <p:grpSpPr>
            <a:xfrm>
              <a:off x="4738688" y="3089278"/>
              <a:ext cx="1998663" cy="455613"/>
              <a:chOff x="4738688" y="3089278"/>
              <a:chExt cx="1998663" cy="455613"/>
            </a:xfrm>
          </p:grpSpPr>
          <p:sp>
            <p:nvSpPr>
              <p:cNvPr id="36" name="Freeform 8"/>
              <p:cNvSpPr>
                <a:spLocks/>
              </p:cNvSpPr>
              <p:nvPr/>
            </p:nvSpPr>
            <p:spPr bwMode="auto">
              <a:xfrm>
                <a:off x="4738688" y="3098803"/>
                <a:ext cx="441325" cy="434975"/>
              </a:xfrm>
              <a:custGeom>
                <a:avLst/>
                <a:gdLst>
                  <a:gd name="T0" fmla="*/ 748 w 925"/>
                  <a:gd name="T1" fmla="*/ 912 h 912"/>
                  <a:gd name="T2" fmla="*/ 748 w 925"/>
                  <a:gd name="T3" fmla="*/ 912 h 912"/>
                  <a:gd name="T4" fmla="*/ 600 w 925"/>
                  <a:gd name="T5" fmla="*/ 912 h 912"/>
                  <a:gd name="T6" fmla="*/ 463 w 925"/>
                  <a:gd name="T7" fmla="*/ 174 h 912"/>
                  <a:gd name="T8" fmla="*/ 461 w 925"/>
                  <a:gd name="T9" fmla="*/ 174 h 912"/>
                  <a:gd name="T10" fmla="*/ 324 w 925"/>
                  <a:gd name="T11" fmla="*/ 912 h 912"/>
                  <a:gd name="T12" fmla="*/ 176 w 925"/>
                  <a:gd name="T13" fmla="*/ 912 h 912"/>
                  <a:gd name="T14" fmla="*/ 0 w 925"/>
                  <a:gd name="T15" fmla="*/ 0 h 912"/>
                  <a:gd name="T16" fmla="*/ 119 w 925"/>
                  <a:gd name="T17" fmla="*/ 0 h 912"/>
                  <a:gd name="T18" fmla="*/ 253 w 925"/>
                  <a:gd name="T19" fmla="*/ 760 h 912"/>
                  <a:gd name="T20" fmla="*/ 257 w 925"/>
                  <a:gd name="T21" fmla="*/ 760 h 912"/>
                  <a:gd name="T22" fmla="*/ 397 w 925"/>
                  <a:gd name="T23" fmla="*/ 0 h 912"/>
                  <a:gd name="T24" fmla="*/ 533 w 925"/>
                  <a:gd name="T25" fmla="*/ 0 h 912"/>
                  <a:gd name="T26" fmla="*/ 676 w 925"/>
                  <a:gd name="T27" fmla="*/ 760 h 912"/>
                  <a:gd name="T28" fmla="*/ 678 w 925"/>
                  <a:gd name="T29" fmla="*/ 760 h 912"/>
                  <a:gd name="T30" fmla="*/ 811 w 925"/>
                  <a:gd name="T31" fmla="*/ 0 h 912"/>
                  <a:gd name="T32" fmla="*/ 925 w 925"/>
                  <a:gd name="T33" fmla="*/ 0 h 912"/>
                  <a:gd name="T34" fmla="*/ 748 w 925"/>
                  <a:gd name="T35" fmla="*/ 91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912">
                    <a:moveTo>
                      <a:pt x="748" y="912"/>
                    </a:moveTo>
                    <a:lnTo>
                      <a:pt x="748" y="912"/>
                    </a:lnTo>
                    <a:lnTo>
                      <a:pt x="600" y="912"/>
                    </a:lnTo>
                    <a:lnTo>
                      <a:pt x="463" y="174"/>
                    </a:lnTo>
                    <a:lnTo>
                      <a:pt x="461" y="174"/>
                    </a:lnTo>
                    <a:lnTo>
                      <a:pt x="324" y="912"/>
                    </a:lnTo>
                    <a:lnTo>
                      <a:pt x="176" y="912"/>
                    </a:lnTo>
                    <a:lnTo>
                      <a:pt x="0" y="0"/>
                    </a:lnTo>
                    <a:lnTo>
                      <a:pt x="119" y="0"/>
                    </a:lnTo>
                    <a:lnTo>
                      <a:pt x="253" y="760"/>
                    </a:lnTo>
                    <a:lnTo>
                      <a:pt x="257" y="760"/>
                    </a:lnTo>
                    <a:lnTo>
                      <a:pt x="397" y="0"/>
                    </a:lnTo>
                    <a:lnTo>
                      <a:pt x="533" y="0"/>
                    </a:lnTo>
                    <a:lnTo>
                      <a:pt x="676" y="760"/>
                    </a:lnTo>
                    <a:lnTo>
                      <a:pt x="678" y="760"/>
                    </a:lnTo>
                    <a:lnTo>
                      <a:pt x="811" y="0"/>
                    </a:lnTo>
                    <a:lnTo>
                      <a:pt x="925" y="0"/>
                    </a:lnTo>
                    <a:lnTo>
                      <a:pt x="748" y="912"/>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7" name="Freeform 9"/>
              <p:cNvSpPr>
                <a:spLocks noEditPoints="1"/>
              </p:cNvSpPr>
              <p:nvPr/>
            </p:nvSpPr>
            <p:spPr bwMode="auto">
              <a:xfrm>
                <a:off x="5295901" y="3098803"/>
                <a:ext cx="236538" cy="434975"/>
              </a:xfrm>
              <a:custGeom>
                <a:avLst/>
                <a:gdLst>
                  <a:gd name="T0" fmla="*/ 373 w 497"/>
                  <a:gd name="T1" fmla="*/ 912 h 912"/>
                  <a:gd name="T2" fmla="*/ 373 w 497"/>
                  <a:gd name="T3" fmla="*/ 912 h 912"/>
                  <a:gd name="T4" fmla="*/ 219 w 497"/>
                  <a:gd name="T5" fmla="*/ 505 h 912"/>
                  <a:gd name="T6" fmla="*/ 113 w 497"/>
                  <a:gd name="T7" fmla="*/ 505 h 912"/>
                  <a:gd name="T8" fmla="*/ 113 w 497"/>
                  <a:gd name="T9" fmla="*/ 912 h 912"/>
                  <a:gd name="T10" fmla="*/ 0 w 497"/>
                  <a:gd name="T11" fmla="*/ 912 h 912"/>
                  <a:gd name="T12" fmla="*/ 0 w 497"/>
                  <a:gd name="T13" fmla="*/ 0 h 912"/>
                  <a:gd name="T14" fmla="*/ 235 w 497"/>
                  <a:gd name="T15" fmla="*/ 0 h 912"/>
                  <a:gd name="T16" fmla="*/ 330 w 497"/>
                  <a:gd name="T17" fmla="*/ 13 h 912"/>
                  <a:gd name="T18" fmla="*/ 408 w 497"/>
                  <a:gd name="T19" fmla="*/ 56 h 912"/>
                  <a:gd name="T20" fmla="*/ 461 w 497"/>
                  <a:gd name="T21" fmla="*/ 134 h 912"/>
                  <a:gd name="T22" fmla="*/ 480 w 497"/>
                  <a:gd name="T23" fmla="*/ 248 h 912"/>
                  <a:gd name="T24" fmla="*/ 466 w 497"/>
                  <a:gd name="T25" fmla="*/ 345 h 912"/>
                  <a:gd name="T26" fmla="*/ 429 w 497"/>
                  <a:gd name="T27" fmla="*/ 415 h 912"/>
                  <a:gd name="T28" fmla="*/ 380 w 497"/>
                  <a:gd name="T29" fmla="*/ 461 h 912"/>
                  <a:gd name="T30" fmla="*/ 327 w 497"/>
                  <a:gd name="T31" fmla="*/ 483 h 912"/>
                  <a:gd name="T32" fmla="*/ 497 w 497"/>
                  <a:gd name="T33" fmla="*/ 912 h 912"/>
                  <a:gd name="T34" fmla="*/ 373 w 497"/>
                  <a:gd name="T35" fmla="*/ 912 h 912"/>
                  <a:gd name="T36" fmla="*/ 366 w 497"/>
                  <a:gd name="T37" fmla="*/ 254 h 912"/>
                  <a:gd name="T38" fmla="*/ 366 w 497"/>
                  <a:gd name="T39" fmla="*/ 254 h 912"/>
                  <a:gd name="T40" fmla="*/ 353 w 497"/>
                  <a:gd name="T41" fmla="*/ 178 h 912"/>
                  <a:gd name="T42" fmla="*/ 319 w 497"/>
                  <a:gd name="T43" fmla="*/ 130 h 912"/>
                  <a:gd name="T44" fmla="*/ 272 w 497"/>
                  <a:gd name="T45" fmla="*/ 105 h 912"/>
                  <a:gd name="T46" fmla="*/ 217 w 497"/>
                  <a:gd name="T47" fmla="*/ 98 h 912"/>
                  <a:gd name="T48" fmla="*/ 113 w 497"/>
                  <a:gd name="T49" fmla="*/ 98 h 912"/>
                  <a:gd name="T50" fmla="*/ 113 w 497"/>
                  <a:gd name="T51" fmla="*/ 415 h 912"/>
                  <a:gd name="T52" fmla="*/ 220 w 497"/>
                  <a:gd name="T53" fmla="*/ 415 h 912"/>
                  <a:gd name="T54" fmla="*/ 326 w 497"/>
                  <a:gd name="T55" fmla="*/ 373 h 912"/>
                  <a:gd name="T56" fmla="*/ 366 w 497"/>
                  <a:gd name="T57" fmla="*/ 254 h 912"/>
                  <a:gd name="T58" fmla="*/ 366 w 497"/>
                  <a:gd name="T59" fmla="*/ 25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912">
                    <a:moveTo>
                      <a:pt x="373" y="912"/>
                    </a:moveTo>
                    <a:lnTo>
                      <a:pt x="373" y="912"/>
                    </a:lnTo>
                    <a:lnTo>
                      <a:pt x="219" y="505"/>
                    </a:lnTo>
                    <a:lnTo>
                      <a:pt x="113" y="505"/>
                    </a:lnTo>
                    <a:lnTo>
                      <a:pt x="113" y="912"/>
                    </a:lnTo>
                    <a:lnTo>
                      <a:pt x="0" y="912"/>
                    </a:lnTo>
                    <a:lnTo>
                      <a:pt x="0" y="0"/>
                    </a:lnTo>
                    <a:lnTo>
                      <a:pt x="235" y="0"/>
                    </a:lnTo>
                    <a:cubicBezTo>
                      <a:pt x="269" y="0"/>
                      <a:pt x="301" y="4"/>
                      <a:pt x="330" y="13"/>
                    </a:cubicBezTo>
                    <a:cubicBezTo>
                      <a:pt x="360" y="22"/>
                      <a:pt x="386" y="37"/>
                      <a:pt x="408" y="56"/>
                    </a:cubicBezTo>
                    <a:cubicBezTo>
                      <a:pt x="431" y="76"/>
                      <a:pt x="448" y="102"/>
                      <a:pt x="461" y="134"/>
                    </a:cubicBezTo>
                    <a:cubicBezTo>
                      <a:pt x="474" y="166"/>
                      <a:pt x="480" y="204"/>
                      <a:pt x="480" y="248"/>
                    </a:cubicBezTo>
                    <a:cubicBezTo>
                      <a:pt x="480" y="285"/>
                      <a:pt x="476" y="318"/>
                      <a:pt x="466" y="345"/>
                    </a:cubicBezTo>
                    <a:cubicBezTo>
                      <a:pt x="457" y="373"/>
                      <a:pt x="445" y="396"/>
                      <a:pt x="429" y="415"/>
                    </a:cubicBezTo>
                    <a:cubicBezTo>
                      <a:pt x="414" y="435"/>
                      <a:pt x="398" y="450"/>
                      <a:pt x="380" y="461"/>
                    </a:cubicBezTo>
                    <a:cubicBezTo>
                      <a:pt x="362" y="472"/>
                      <a:pt x="344" y="480"/>
                      <a:pt x="327" y="483"/>
                    </a:cubicBezTo>
                    <a:lnTo>
                      <a:pt x="497" y="912"/>
                    </a:lnTo>
                    <a:lnTo>
                      <a:pt x="373" y="912"/>
                    </a:lnTo>
                    <a:close/>
                    <a:moveTo>
                      <a:pt x="366" y="254"/>
                    </a:moveTo>
                    <a:lnTo>
                      <a:pt x="366" y="254"/>
                    </a:lnTo>
                    <a:cubicBezTo>
                      <a:pt x="366" y="223"/>
                      <a:pt x="361" y="197"/>
                      <a:pt x="353" y="178"/>
                    </a:cubicBezTo>
                    <a:cubicBezTo>
                      <a:pt x="344" y="158"/>
                      <a:pt x="333" y="142"/>
                      <a:pt x="319" y="130"/>
                    </a:cubicBezTo>
                    <a:cubicBezTo>
                      <a:pt x="306" y="118"/>
                      <a:pt x="290" y="109"/>
                      <a:pt x="272" y="105"/>
                    </a:cubicBezTo>
                    <a:cubicBezTo>
                      <a:pt x="254" y="100"/>
                      <a:pt x="235" y="98"/>
                      <a:pt x="217" y="98"/>
                    </a:cubicBezTo>
                    <a:lnTo>
                      <a:pt x="113" y="98"/>
                    </a:lnTo>
                    <a:lnTo>
                      <a:pt x="113" y="415"/>
                    </a:lnTo>
                    <a:lnTo>
                      <a:pt x="220" y="415"/>
                    </a:lnTo>
                    <a:cubicBezTo>
                      <a:pt x="264" y="415"/>
                      <a:pt x="299" y="401"/>
                      <a:pt x="326" y="373"/>
                    </a:cubicBezTo>
                    <a:cubicBezTo>
                      <a:pt x="352" y="345"/>
                      <a:pt x="366" y="305"/>
                      <a:pt x="366" y="254"/>
                    </a:cubicBezTo>
                    <a:lnTo>
                      <a:pt x="366" y="254"/>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8" name="Freeform 10"/>
              <p:cNvSpPr>
                <a:spLocks noEditPoints="1"/>
              </p:cNvSpPr>
              <p:nvPr/>
            </p:nvSpPr>
            <p:spPr bwMode="auto">
              <a:xfrm>
                <a:off x="5640388" y="3089278"/>
                <a:ext cx="298450" cy="455613"/>
              </a:xfrm>
              <a:custGeom>
                <a:avLst/>
                <a:gdLst>
                  <a:gd name="T0" fmla="*/ 625 w 625"/>
                  <a:gd name="T1" fmla="*/ 477 h 956"/>
                  <a:gd name="T2" fmla="*/ 625 w 625"/>
                  <a:gd name="T3" fmla="*/ 477 h 956"/>
                  <a:gd name="T4" fmla="*/ 604 w 625"/>
                  <a:gd name="T5" fmla="*/ 672 h 956"/>
                  <a:gd name="T6" fmla="*/ 542 w 625"/>
                  <a:gd name="T7" fmla="*/ 823 h 956"/>
                  <a:gd name="T8" fmla="*/ 444 w 625"/>
                  <a:gd name="T9" fmla="*/ 921 h 956"/>
                  <a:gd name="T10" fmla="*/ 313 w 625"/>
                  <a:gd name="T11" fmla="*/ 956 h 956"/>
                  <a:gd name="T12" fmla="*/ 182 w 625"/>
                  <a:gd name="T13" fmla="*/ 921 h 956"/>
                  <a:gd name="T14" fmla="*/ 83 w 625"/>
                  <a:gd name="T15" fmla="*/ 823 h 956"/>
                  <a:gd name="T16" fmla="*/ 21 w 625"/>
                  <a:gd name="T17" fmla="*/ 672 h 956"/>
                  <a:gd name="T18" fmla="*/ 0 w 625"/>
                  <a:gd name="T19" fmla="*/ 477 h 956"/>
                  <a:gd name="T20" fmla="*/ 20 w 625"/>
                  <a:gd name="T21" fmla="*/ 281 h 956"/>
                  <a:gd name="T22" fmla="*/ 81 w 625"/>
                  <a:gd name="T23" fmla="*/ 131 h 956"/>
                  <a:gd name="T24" fmla="*/ 180 w 625"/>
                  <a:gd name="T25" fmla="*/ 34 h 956"/>
                  <a:gd name="T26" fmla="*/ 313 w 625"/>
                  <a:gd name="T27" fmla="*/ 0 h 956"/>
                  <a:gd name="T28" fmla="*/ 444 w 625"/>
                  <a:gd name="T29" fmla="*/ 34 h 956"/>
                  <a:gd name="T30" fmla="*/ 542 w 625"/>
                  <a:gd name="T31" fmla="*/ 131 h 956"/>
                  <a:gd name="T32" fmla="*/ 604 w 625"/>
                  <a:gd name="T33" fmla="*/ 281 h 956"/>
                  <a:gd name="T34" fmla="*/ 625 w 625"/>
                  <a:gd name="T35" fmla="*/ 477 h 956"/>
                  <a:gd name="T36" fmla="*/ 625 w 625"/>
                  <a:gd name="T37" fmla="*/ 477 h 956"/>
                  <a:gd name="T38" fmla="*/ 503 w 625"/>
                  <a:gd name="T39" fmla="*/ 477 h 956"/>
                  <a:gd name="T40" fmla="*/ 503 w 625"/>
                  <a:gd name="T41" fmla="*/ 477 h 956"/>
                  <a:gd name="T42" fmla="*/ 490 w 625"/>
                  <a:gd name="T43" fmla="*/ 331 h 956"/>
                  <a:gd name="T44" fmla="*/ 454 w 625"/>
                  <a:gd name="T45" fmla="*/ 212 h 956"/>
                  <a:gd name="T46" fmla="*/ 395 w 625"/>
                  <a:gd name="T47" fmla="*/ 133 h 956"/>
                  <a:gd name="T48" fmla="*/ 313 w 625"/>
                  <a:gd name="T49" fmla="*/ 104 h 956"/>
                  <a:gd name="T50" fmla="*/ 229 w 625"/>
                  <a:gd name="T51" fmla="*/ 133 h 956"/>
                  <a:gd name="T52" fmla="*/ 169 w 625"/>
                  <a:gd name="T53" fmla="*/ 212 h 956"/>
                  <a:gd name="T54" fmla="*/ 134 w 625"/>
                  <a:gd name="T55" fmla="*/ 331 h 956"/>
                  <a:gd name="T56" fmla="*/ 122 w 625"/>
                  <a:gd name="T57" fmla="*/ 477 h 956"/>
                  <a:gd name="T58" fmla="*/ 134 w 625"/>
                  <a:gd name="T59" fmla="*/ 622 h 956"/>
                  <a:gd name="T60" fmla="*/ 169 w 625"/>
                  <a:gd name="T61" fmla="*/ 741 h 956"/>
                  <a:gd name="T62" fmla="*/ 229 w 625"/>
                  <a:gd name="T63" fmla="*/ 820 h 956"/>
                  <a:gd name="T64" fmla="*/ 313 w 625"/>
                  <a:gd name="T65" fmla="*/ 849 h 956"/>
                  <a:gd name="T66" fmla="*/ 395 w 625"/>
                  <a:gd name="T67" fmla="*/ 820 h 956"/>
                  <a:gd name="T68" fmla="*/ 454 w 625"/>
                  <a:gd name="T69" fmla="*/ 741 h 956"/>
                  <a:gd name="T70" fmla="*/ 490 w 625"/>
                  <a:gd name="T71" fmla="*/ 622 h 956"/>
                  <a:gd name="T72" fmla="*/ 503 w 625"/>
                  <a:gd name="T73" fmla="*/ 477 h 956"/>
                  <a:gd name="T74" fmla="*/ 503 w 625"/>
                  <a:gd name="T75" fmla="*/ 477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5" h="956">
                    <a:moveTo>
                      <a:pt x="625" y="477"/>
                    </a:moveTo>
                    <a:lnTo>
                      <a:pt x="625" y="477"/>
                    </a:lnTo>
                    <a:cubicBezTo>
                      <a:pt x="625" y="548"/>
                      <a:pt x="618" y="613"/>
                      <a:pt x="604" y="672"/>
                    </a:cubicBezTo>
                    <a:cubicBezTo>
                      <a:pt x="590" y="731"/>
                      <a:pt x="569" y="781"/>
                      <a:pt x="542" y="823"/>
                    </a:cubicBezTo>
                    <a:cubicBezTo>
                      <a:pt x="515" y="866"/>
                      <a:pt x="482" y="898"/>
                      <a:pt x="444" y="921"/>
                    </a:cubicBezTo>
                    <a:cubicBezTo>
                      <a:pt x="406" y="945"/>
                      <a:pt x="362" y="956"/>
                      <a:pt x="313" y="956"/>
                    </a:cubicBezTo>
                    <a:cubicBezTo>
                      <a:pt x="264" y="956"/>
                      <a:pt x="220" y="945"/>
                      <a:pt x="182" y="921"/>
                    </a:cubicBezTo>
                    <a:cubicBezTo>
                      <a:pt x="143" y="898"/>
                      <a:pt x="110" y="866"/>
                      <a:pt x="83" y="823"/>
                    </a:cubicBezTo>
                    <a:cubicBezTo>
                      <a:pt x="56" y="781"/>
                      <a:pt x="35" y="731"/>
                      <a:pt x="21" y="672"/>
                    </a:cubicBezTo>
                    <a:cubicBezTo>
                      <a:pt x="7" y="613"/>
                      <a:pt x="0" y="548"/>
                      <a:pt x="0" y="477"/>
                    </a:cubicBezTo>
                    <a:cubicBezTo>
                      <a:pt x="0" y="405"/>
                      <a:pt x="7" y="340"/>
                      <a:pt x="20" y="281"/>
                    </a:cubicBezTo>
                    <a:cubicBezTo>
                      <a:pt x="34" y="223"/>
                      <a:pt x="54" y="172"/>
                      <a:pt x="81" y="131"/>
                    </a:cubicBezTo>
                    <a:cubicBezTo>
                      <a:pt x="108" y="89"/>
                      <a:pt x="141" y="57"/>
                      <a:pt x="180" y="34"/>
                    </a:cubicBezTo>
                    <a:cubicBezTo>
                      <a:pt x="219" y="11"/>
                      <a:pt x="263" y="0"/>
                      <a:pt x="313" y="0"/>
                    </a:cubicBezTo>
                    <a:cubicBezTo>
                      <a:pt x="362" y="0"/>
                      <a:pt x="406" y="11"/>
                      <a:pt x="444" y="34"/>
                    </a:cubicBezTo>
                    <a:cubicBezTo>
                      <a:pt x="482" y="57"/>
                      <a:pt x="515" y="89"/>
                      <a:pt x="542" y="131"/>
                    </a:cubicBezTo>
                    <a:cubicBezTo>
                      <a:pt x="569" y="172"/>
                      <a:pt x="590" y="223"/>
                      <a:pt x="604" y="281"/>
                    </a:cubicBezTo>
                    <a:cubicBezTo>
                      <a:pt x="618" y="340"/>
                      <a:pt x="625" y="405"/>
                      <a:pt x="625" y="477"/>
                    </a:cubicBezTo>
                    <a:lnTo>
                      <a:pt x="625" y="477"/>
                    </a:lnTo>
                    <a:close/>
                    <a:moveTo>
                      <a:pt x="503" y="477"/>
                    </a:moveTo>
                    <a:lnTo>
                      <a:pt x="503" y="477"/>
                    </a:lnTo>
                    <a:cubicBezTo>
                      <a:pt x="503" y="425"/>
                      <a:pt x="498" y="377"/>
                      <a:pt x="490" y="331"/>
                    </a:cubicBezTo>
                    <a:cubicBezTo>
                      <a:pt x="482" y="286"/>
                      <a:pt x="470" y="246"/>
                      <a:pt x="454" y="212"/>
                    </a:cubicBezTo>
                    <a:cubicBezTo>
                      <a:pt x="438" y="179"/>
                      <a:pt x="419" y="153"/>
                      <a:pt x="395" y="133"/>
                    </a:cubicBezTo>
                    <a:cubicBezTo>
                      <a:pt x="371" y="114"/>
                      <a:pt x="344" y="104"/>
                      <a:pt x="313" y="104"/>
                    </a:cubicBezTo>
                    <a:cubicBezTo>
                      <a:pt x="281" y="104"/>
                      <a:pt x="253" y="114"/>
                      <a:pt x="229" y="133"/>
                    </a:cubicBezTo>
                    <a:cubicBezTo>
                      <a:pt x="205" y="153"/>
                      <a:pt x="185" y="179"/>
                      <a:pt x="169" y="212"/>
                    </a:cubicBezTo>
                    <a:cubicBezTo>
                      <a:pt x="153" y="246"/>
                      <a:pt x="142" y="286"/>
                      <a:pt x="134" y="331"/>
                    </a:cubicBezTo>
                    <a:cubicBezTo>
                      <a:pt x="126" y="377"/>
                      <a:pt x="122" y="425"/>
                      <a:pt x="122" y="477"/>
                    </a:cubicBezTo>
                    <a:cubicBezTo>
                      <a:pt x="122" y="528"/>
                      <a:pt x="126" y="577"/>
                      <a:pt x="134" y="622"/>
                    </a:cubicBezTo>
                    <a:cubicBezTo>
                      <a:pt x="142" y="668"/>
                      <a:pt x="153" y="707"/>
                      <a:pt x="169" y="741"/>
                    </a:cubicBezTo>
                    <a:cubicBezTo>
                      <a:pt x="185" y="774"/>
                      <a:pt x="205" y="801"/>
                      <a:pt x="229" y="820"/>
                    </a:cubicBezTo>
                    <a:cubicBezTo>
                      <a:pt x="253" y="840"/>
                      <a:pt x="281" y="849"/>
                      <a:pt x="313" y="849"/>
                    </a:cubicBezTo>
                    <a:cubicBezTo>
                      <a:pt x="344" y="849"/>
                      <a:pt x="371" y="840"/>
                      <a:pt x="395" y="820"/>
                    </a:cubicBezTo>
                    <a:cubicBezTo>
                      <a:pt x="419" y="801"/>
                      <a:pt x="438" y="774"/>
                      <a:pt x="454" y="741"/>
                    </a:cubicBezTo>
                    <a:cubicBezTo>
                      <a:pt x="470" y="707"/>
                      <a:pt x="482" y="668"/>
                      <a:pt x="490" y="622"/>
                    </a:cubicBezTo>
                    <a:cubicBezTo>
                      <a:pt x="498" y="577"/>
                      <a:pt x="503" y="528"/>
                      <a:pt x="503" y="477"/>
                    </a:cubicBezTo>
                    <a:lnTo>
                      <a:pt x="503" y="477"/>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9" name="Freeform 11"/>
              <p:cNvSpPr>
                <a:spLocks/>
              </p:cNvSpPr>
              <p:nvPr/>
            </p:nvSpPr>
            <p:spPr bwMode="auto">
              <a:xfrm>
                <a:off x="6076951" y="3098803"/>
                <a:ext cx="255588" cy="434975"/>
              </a:xfrm>
              <a:custGeom>
                <a:avLst/>
                <a:gdLst>
                  <a:gd name="T0" fmla="*/ 402 w 538"/>
                  <a:gd name="T1" fmla="*/ 912 h 912"/>
                  <a:gd name="T2" fmla="*/ 402 w 538"/>
                  <a:gd name="T3" fmla="*/ 912 h 912"/>
                  <a:gd name="T4" fmla="*/ 111 w 538"/>
                  <a:gd name="T5" fmla="*/ 205 h 912"/>
                  <a:gd name="T6" fmla="*/ 107 w 538"/>
                  <a:gd name="T7" fmla="*/ 205 h 912"/>
                  <a:gd name="T8" fmla="*/ 107 w 538"/>
                  <a:gd name="T9" fmla="*/ 912 h 912"/>
                  <a:gd name="T10" fmla="*/ 0 w 538"/>
                  <a:gd name="T11" fmla="*/ 912 h 912"/>
                  <a:gd name="T12" fmla="*/ 0 w 538"/>
                  <a:gd name="T13" fmla="*/ 0 h 912"/>
                  <a:gd name="T14" fmla="*/ 139 w 538"/>
                  <a:gd name="T15" fmla="*/ 0 h 912"/>
                  <a:gd name="T16" fmla="*/ 427 w 538"/>
                  <a:gd name="T17" fmla="*/ 709 h 912"/>
                  <a:gd name="T18" fmla="*/ 431 w 538"/>
                  <a:gd name="T19" fmla="*/ 709 h 912"/>
                  <a:gd name="T20" fmla="*/ 431 w 538"/>
                  <a:gd name="T21" fmla="*/ 0 h 912"/>
                  <a:gd name="T22" fmla="*/ 538 w 538"/>
                  <a:gd name="T23" fmla="*/ 0 h 912"/>
                  <a:gd name="T24" fmla="*/ 538 w 538"/>
                  <a:gd name="T25" fmla="*/ 912 h 912"/>
                  <a:gd name="T26" fmla="*/ 402 w 538"/>
                  <a:gd name="T27" fmla="*/ 91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8" h="912">
                    <a:moveTo>
                      <a:pt x="402" y="912"/>
                    </a:moveTo>
                    <a:lnTo>
                      <a:pt x="402" y="912"/>
                    </a:lnTo>
                    <a:lnTo>
                      <a:pt x="111" y="205"/>
                    </a:lnTo>
                    <a:lnTo>
                      <a:pt x="107" y="205"/>
                    </a:lnTo>
                    <a:lnTo>
                      <a:pt x="107" y="912"/>
                    </a:lnTo>
                    <a:lnTo>
                      <a:pt x="0" y="912"/>
                    </a:lnTo>
                    <a:lnTo>
                      <a:pt x="0" y="0"/>
                    </a:lnTo>
                    <a:lnTo>
                      <a:pt x="139" y="0"/>
                    </a:lnTo>
                    <a:lnTo>
                      <a:pt x="427" y="709"/>
                    </a:lnTo>
                    <a:lnTo>
                      <a:pt x="431" y="709"/>
                    </a:lnTo>
                    <a:lnTo>
                      <a:pt x="431" y="0"/>
                    </a:lnTo>
                    <a:lnTo>
                      <a:pt x="538" y="0"/>
                    </a:lnTo>
                    <a:lnTo>
                      <a:pt x="538" y="912"/>
                    </a:lnTo>
                    <a:lnTo>
                      <a:pt x="402" y="912"/>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0" name="Freeform 12"/>
              <p:cNvSpPr>
                <a:spLocks/>
              </p:cNvSpPr>
              <p:nvPr/>
            </p:nvSpPr>
            <p:spPr bwMode="auto">
              <a:xfrm>
                <a:off x="6470651" y="3089278"/>
                <a:ext cx="266700" cy="452438"/>
              </a:xfrm>
              <a:custGeom>
                <a:avLst/>
                <a:gdLst>
                  <a:gd name="T0" fmla="*/ 322 w 558"/>
                  <a:gd name="T1" fmla="*/ 0 h 951"/>
                  <a:gd name="T2" fmla="*/ 322 w 558"/>
                  <a:gd name="T3" fmla="*/ 0 h 951"/>
                  <a:gd name="T4" fmla="*/ 452 w 558"/>
                  <a:gd name="T5" fmla="*/ 27 h 951"/>
                  <a:gd name="T6" fmla="*/ 546 w 558"/>
                  <a:gd name="T7" fmla="*/ 109 h 951"/>
                  <a:gd name="T8" fmla="*/ 474 w 558"/>
                  <a:gd name="T9" fmla="*/ 188 h 951"/>
                  <a:gd name="T10" fmla="*/ 408 w 558"/>
                  <a:gd name="T11" fmla="*/ 126 h 951"/>
                  <a:gd name="T12" fmla="*/ 327 w 558"/>
                  <a:gd name="T13" fmla="*/ 105 h 951"/>
                  <a:gd name="T14" fmla="*/ 236 w 558"/>
                  <a:gd name="T15" fmla="*/ 135 h 951"/>
                  <a:gd name="T16" fmla="*/ 172 w 558"/>
                  <a:gd name="T17" fmla="*/ 216 h 951"/>
                  <a:gd name="T18" fmla="*/ 134 w 558"/>
                  <a:gd name="T19" fmla="*/ 334 h 951"/>
                  <a:gd name="T20" fmla="*/ 122 w 558"/>
                  <a:gd name="T21" fmla="*/ 477 h 951"/>
                  <a:gd name="T22" fmla="*/ 136 w 558"/>
                  <a:gd name="T23" fmla="*/ 623 h 951"/>
                  <a:gd name="T24" fmla="*/ 176 w 558"/>
                  <a:gd name="T25" fmla="*/ 740 h 951"/>
                  <a:gd name="T26" fmla="*/ 242 w 558"/>
                  <a:gd name="T27" fmla="*/ 818 h 951"/>
                  <a:gd name="T28" fmla="*/ 336 w 558"/>
                  <a:gd name="T29" fmla="*/ 847 h 951"/>
                  <a:gd name="T30" fmla="*/ 446 w 558"/>
                  <a:gd name="T31" fmla="*/ 816 h 951"/>
                  <a:gd name="T32" fmla="*/ 446 w 558"/>
                  <a:gd name="T33" fmla="*/ 533 h 951"/>
                  <a:gd name="T34" fmla="*/ 326 w 558"/>
                  <a:gd name="T35" fmla="*/ 533 h 951"/>
                  <a:gd name="T36" fmla="*/ 326 w 558"/>
                  <a:gd name="T37" fmla="*/ 433 h 951"/>
                  <a:gd name="T38" fmla="*/ 558 w 558"/>
                  <a:gd name="T39" fmla="*/ 433 h 951"/>
                  <a:gd name="T40" fmla="*/ 558 w 558"/>
                  <a:gd name="T41" fmla="*/ 878 h 951"/>
                  <a:gd name="T42" fmla="*/ 464 w 558"/>
                  <a:gd name="T43" fmla="*/ 931 h 951"/>
                  <a:gd name="T44" fmla="*/ 334 w 558"/>
                  <a:gd name="T45" fmla="*/ 951 h 951"/>
                  <a:gd name="T46" fmla="*/ 193 w 558"/>
                  <a:gd name="T47" fmla="*/ 917 h 951"/>
                  <a:gd name="T48" fmla="*/ 88 w 558"/>
                  <a:gd name="T49" fmla="*/ 821 h 951"/>
                  <a:gd name="T50" fmla="*/ 22 w 558"/>
                  <a:gd name="T51" fmla="*/ 671 h 951"/>
                  <a:gd name="T52" fmla="*/ 0 w 558"/>
                  <a:gd name="T53" fmla="*/ 477 h 951"/>
                  <a:gd name="T54" fmla="*/ 22 w 558"/>
                  <a:gd name="T55" fmla="*/ 287 h 951"/>
                  <a:gd name="T56" fmla="*/ 85 w 558"/>
                  <a:gd name="T57" fmla="*/ 136 h 951"/>
                  <a:gd name="T58" fmla="*/ 186 w 558"/>
                  <a:gd name="T59" fmla="*/ 36 h 951"/>
                  <a:gd name="T60" fmla="*/ 322 w 558"/>
                  <a:gd name="T61" fmla="*/ 0 h 951"/>
                  <a:gd name="T62" fmla="*/ 322 w 558"/>
                  <a:gd name="T63" fmla="*/ 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8" h="951">
                    <a:moveTo>
                      <a:pt x="322" y="0"/>
                    </a:moveTo>
                    <a:lnTo>
                      <a:pt x="322" y="0"/>
                    </a:lnTo>
                    <a:cubicBezTo>
                      <a:pt x="371" y="0"/>
                      <a:pt x="414" y="9"/>
                      <a:pt x="452" y="27"/>
                    </a:cubicBezTo>
                    <a:cubicBezTo>
                      <a:pt x="490" y="45"/>
                      <a:pt x="521" y="72"/>
                      <a:pt x="546" y="109"/>
                    </a:cubicBezTo>
                    <a:lnTo>
                      <a:pt x="474" y="188"/>
                    </a:lnTo>
                    <a:cubicBezTo>
                      <a:pt x="455" y="160"/>
                      <a:pt x="433" y="140"/>
                      <a:pt x="408" y="126"/>
                    </a:cubicBezTo>
                    <a:cubicBezTo>
                      <a:pt x="383" y="112"/>
                      <a:pt x="356" y="105"/>
                      <a:pt x="327" y="105"/>
                    </a:cubicBezTo>
                    <a:cubicBezTo>
                      <a:pt x="292" y="105"/>
                      <a:pt x="262" y="115"/>
                      <a:pt x="236" y="135"/>
                    </a:cubicBezTo>
                    <a:cubicBezTo>
                      <a:pt x="211" y="155"/>
                      <a:pt x="190" y="182"/>
                      <a:pt x="172" y="216"/>
                    </a:cubicBezTo>
                    <a:cubicBezTo>
                      <a:pt x="155" y="250"/>
                      <a:pt x="143" y="289"/>
                      <a:pt x="134" y="334"/>
                    </a:cubicBezTo>
                    <a:cubicBezTo>
                      <a:pt x="126" y="379"/>
                      <a:pt x="122" y="427"/>
                      <a:pt x="122" y="477"/>
                    </a:cubicBezTo>
                    <a:cubicBezTo>
                      <a:pt x="122" y="529"/>
                      <a:pt x="127" y="578"/>
                      <a:pt x="136" y="623"/>
                    </a:cubicBezTo>
                    <a:cubicBezTo>
                      <a:pt x="145" y="668"/>
                      <a:pt x="158" y="707"/>
                      <a:pt x="176" y="740"/>
                    </a:cubicBezTo>
                    <a:cubicBezTo>
                      <a:pt x="193" y="773"/>
                      <a:pt x="215" y="799"/>
                      <a:pt x="242" y="818"/>
                    </a:cubicBezTo>
                    <a:cubicBezTo>
                      <a:pt x="269" y="837"/>
                      <a:pt x="300" y="847"/>
                      <a:pt x="336" y="847"/>
                    </a:cubicBezTo>
                    <a:cubicBezTo>
                      <a:pt x="384" y="847"/>
                      <a:pt x="421" y="836"/>
                      <a:pt x="446" y="816"/>
                    </a:cubicBezTo>
                    <a:lnTo>
                      <a:pt x="446" y="533"/>
                    </a:lnTo>
                    <a:lnTo>
                      <a:pt x="326" y="533"/>
                    </a:lnTo>
                    <a:lnTo>
                      <a:pt x="326" y="433"/>
                    </a:lnTo>
                    <a:lnTo>
                      <a:pt x="558" y="433"/>
                    </a:lnTo>
                    <a:lnTo>
                      <a:pt x="558" y="878"/>
                    </a:lnTo>
                    <a:cubicBezTo>
                      <a:pt x="531" y="900"/>
                      <a:pt x="500" y="918"/>
                      <a:pt x="464" y="931"/>
                    </a:cubicBezTo>
                    <a:cubicBezTo>
                      <a:pt x="429" y="944"/>
                      <a:pt x="385" y="951"/>
                      <a:pt x="334" y="951"/>
                    </a:cubicBezTo>
                    <a:cubicBezTo>
                      <a:pt x="281" y="951"/>
                      <a:pt x="234" y="940"/>
                      <a:pt x="193" y="917"/>
                    </a:cubicBezTo>
                    <a:cubicBezTo>
                      <a:pt x="152" y="894"/>
                      <a:pt x="117" y="862"/>
                      <a:pt x="88" y="821"/>
                    </a:cubicBezTo>
                    <a:cubicBezTo>
                      <a:pt x="59" y="780"/>
                      <a:pt x="37" y="730"/>
                      <a:pt x="22" y="671"/>
                    </a:cubicBezTo>
                    <a:cubicBezTo>
                      <a:pt x="7" y="613"/>
                      <a:pt x="0" y="548"/>
                      <a:pt x="0" y="477"/>
                    </a:cubicBezTo>
                    <a:cubicBezTo>
                      <a:pt x="0" y="408"/>
                      <a:pt x="7" y="345"/>
                      <a:pt x="22" y="287"/>
                    </a:cubicBezTo>
                    <a:cubicBezTo>
                      <a:pt x="36" y="229"/>
                      <a:pt x="57" y="178"/>
                      <a:pt x="85" y="136"/>
                    </a:cubicBezTo>
                    <a:cubicBezTo>
                      <a:pt x="112" y="93"/>
                      <a:pt x="146" y="60"/>
                      <a:pt x="186" y="36"/>
                    </a:cubicBezTo>
                    <a:cubicBezTo>
                      <a:pt x="226" y="12"/>
                      <a:pt x="271" y="0"/>
                      <a:pt x="322" y="0"/>
                    </a:cubicBezTo>
                    <a:lnTo>
                      <a:pt x="322" y="0"/>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Tree>
    <p:extLst>
      <p:ext uri="{BB962C8B-B14F-4D97-AF65-F5344CB8AC3E}">
        <p14:creationId xmlns:p14="http://schemas.microsoft.com/office/powerpoint/2010/main" val="58972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accel="100000" fill="hold" nodeType="with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ppt_x"/>
                                          </p:val>
                                        </p:tav>
                                      </p:tavLst>
                                    </p:anim>
                                    <p:anim calcmode="lin" valueType="num">
                                      <p:cBhvr additive="base">
                                        <p:cTn id="7" dur="500"/>
                                        <p:tgtEl>
                                          <p:spTgt spid="22"/>
                                        </p:tgtEl>
                                        <p:attrNameLst>
                                          <p:attrName>ppt_y</p:attrName>
                                        </p:attrNameLst>
                                      </p:cBhvr>
                                      <p:tavLst>
                                        <p:tav tm="0">
                                          <p:val>
                                            <p:strVal val="ppt_y"/>
                                          </p:val>
                                        </p:tav>
                                        <p:tav tm="100000">
                                          <p:val>
                                            <p:strVal val="0-ppt_h/2"/>
                                          </p:val>
                                        </p:tav>
                                      </p:tavLst>
                                    </p:anim>
                                    <p:set>
                                      <p:cBhvr>
                                        <p:cTn id="8" dur="1" fill="hold">
                                          <p:stCondLst>
                                            <p:cond delay="499"/>
                                          </p:stCondLst>
                                        </p:cTn>
                                        <p:tgtEl>
                                          <p:spTgt spid="22"/>
                                        </p:tgtEl>
                                        <p:attrNameLst>
                                          <p:attrName>style.visibility</p:attrName>
                                        </p:attrNameLst>
                                      </p:cBhvr>
                                      <p:to>
                                        <p:strVal val="hidden"/>
                                      </p:to>
                                    </p:set>
                                  </p:childTnLst>
                                </p:cTn>
                              </p:par>
                              <p:par>
                                <p:cTn id="9" presetID="2" presetClass="exit" presetSubtype="1" accel="100000" fill="hold" nodeType="withEffect">
                                  <p:stCondLst>
                                    <p:cond delay="100"/>
                                  </p:stCondLst>
                                  <p:childTnLst>
                                    <p:anim calcmode="lin" valueType="num">
                                      <p:cBhvr additive="base">
                                        <p:cTn id="10" dur="500"/>
                                        <p:tgtEl>
                                          <p:spTgt spid="23"/>
                                        </p:tgtEl>
                                        <p:attrNameLst>
                                          <p:attrName>ppt_x</p:attrName>
                                        </p:attrNameLst>
                                      </p:cBhvr>
                                      <p:tavLst>
                                        <p:tav tm="0">
                                          <p:val>
                                            <p:strVal val="ppt_x"/>
                                          </p:val>
                                        </p:tav>
                                        <p:tav tm="100000">
                                          <p:val>
                                            <p:strVal val="ppt_x"/>
                                          </p:val>
                                        </p:tav>
                                      </p:tavLst>
                                    </p:anim>
                                    <p:anim calcmode="lin" valueType="num">
                                      <p:cBhvr additive="base">
                                        <p:cTn id="11" dur="500"/>
                                        <p:tgtEl>
                                          <p:spTgt spid="23"/>
                                        </p:tgtEl>
                                        <p:attrNameLst>
                                          <p:attrName>ppt_y</p:attrName>
                                        </p:attrNameLst>
                                      </p:cBhvr>
                                      <p:tavLst>
                                        <p:tav tm="0">
                                          <p:val>
                                            <p:strVal val="ppt_y"/>
                                          </p:val>
                                        </p:tav>
                                        <p:tav tm="100000">
                                          <p:val>
                                            <p:strVal val="0-ppt_h/2"/>
                                          </p:val>
                                        </p:tav>
                                      </p:tavLst>
                                    </p:anim>
                                    <p:set>
                                      <p:cBhvr>
                                        <p:cTn id="12" dur="1" fill="hold">
                                          <p:stCondLst>
                                            <p:cond delay="499"/>
                                          </p:stCondLst>
                                        </p:cTn>
                                        <p:tgtEl>
                                          <p:spTgt spid="23"/>
                                        </p:tgtEl>
                                        <p:attrNameLst>
                                          <p:attrName>style.visibility</p:attrName>
                                        </p:attrNameLst>
                                      </p:cBhvr>
                                      <p:to>
                                        <p:strVal val="hidden"/>
                                      </p:to>
                                    </p:set>
                                  </p:childTnLst>
                                </p:cTn>
                              </p:par>
                              <p:par>
                                <p:cTn id="13" presetID="2" presetClass="entr" presetSubtype="4" fill="hold" grpId="0" nodeType="withEffect">
                                  <p:stCondLst>
                                    <p:cond delay="4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400" fill="hold"/>
                                        <p:tgtEl>
                                          <p:spTgt spid="31"/>
                                        </p:tgtEl>
                                        <p:attrNameLst>
                                          <p:attrName>ppt_x</p:attrName>
                                        </p:attrNameLst>
                                      </p:cBhvr>
                                      <p:tavLst>
                                        <p:tav tm="0">
                                          <p:val>
                                            <p:strVal val="#ppt_x"/>
                                          </p:val>
                                        </p:tav>
                                        <p:tav tm="100000">
                                          <p:val>
                                            <p:strVal val="#ppt_x"/>
                                          </p:val>
                                        </p:tav>
                                      </p:tavLst>
                                    </p:anim>
                                    <p:anim calcmode="lin" valueType="num">
                                      <p:cBhvr additive="base">
                                        <p:cTn id="16" dur="4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50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400" fill="hold"/>
                                        <p:tgtEl>
                                          <p:spTgt spid="30"/>
                                        </p:tgtEl>
                                        <p:attrNameLst>
                                          <p:attrName>ppt_x</p:attrName>
                                        </p:attrNameLst>
                                      </p:cBhvr>
                                      <p:tavLst>
                                        <p:tav tm="0">
                                          <p:val>
                                            <p:strVal val="#ppt_x"/>
                                          </p:val>
                                        </p:tav>
                                        <p:tav tm="100000">
                                          <p:val>
                                            <p:strVal val="#ppt_x"/>
                                          </p:val>
                                        </p:tav>
                                      </p:tavLst>
                                    </p:anim>
                                    <p:anim calcmode="lin" valueType="num">
                                      <p:cBhvr additive="base">
                                        <p:cTn id="20" dur="4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60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600" fill="hold"/>
                                        <p:tgtEl>
                                          <p:spTgt spid="29"/>
                                        </p:tgtEl>
                                        <p:attrNameLst>
                                          <p:attrName>ppt_x</p:attrName>
                                        </p:attrNameLst>
                                      </p:cBhvr>
                                      <p:tavLst>
                                        <p:tav tm="0">
                                          <p:val>
                                            <p:strVal val="#ppt_x"/>
                                          </p:val>
                                        </p:tav>
                                        <p:tav tm="100000">
                                          <p:val>
                                            <p:strVal val="#ppt_x"/>
                                          </p:val>
                                        </p:tav>
                                      </p:tavLst>
                                    </p:anim>
                                    <p:anim calcmode="lin" valueType="num">
                                      <p:cBhvr additive="base">
                                        <p:cTn id="28" dur="6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600" fill="hold"/>
                                        <p:tgtEl>
                                          <p:spTgt spid="27"/>
                                        </p:tgtEl>
                                        <p:attrNameLst>
                                          <p:attrName>ppt_x</p:attrName>
                                        </p:attrNameLst>
                                      </p:cBhvr>
                                      <p:tavLst>
                                        <p:tav tm="0">
                                          <p:val>
                                            <p:strVal val="#ppt_x"/>
                                          </p:val>
                                        </p:tav>
                                        <p:tav tm="100000">
                                          <p:val>
                                            <p:strVal val="#ppt_x"/>
                                          </p:val>
                                        </p:tav>
                                      </p:tavLst>
                                    </p:anim>
                                    <p:anim calcmode="lin" valueType="num">
                                      <p:cBhvr additive="base">
                                        <p:cTn id="32" dur="6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60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700" fill="hold"/>
                                        <p:tgtEl>
                                          <p:spTgt spid="26"/>
                                        </p:tgtEl>
                                        <p:attrNameLst>
                                          <p:attrName>ppt_x</p:attrName>
                                        </p:attrNameLst>
                                      </p:cBhvr>
                                      <p:tavLst>
                                        <p:tav tm="0">
                                          <p:val>
                                            <p:strVal val="#ppt_x"/>
                                          </p:val>
                                        </p:tav>
                                        <p:tav tm="100000">
                                          <p:val>
                                            <p:strVal val="#ppt_x"/>
                                          </p:val>
                                        </p:tav>
                                      </p:tavLst>
                                    </p:anim>
                                    <p:anim calcmode="lin" valueType="num">
                                      <p:cBhvr additive="base">
                                        <p:cTn id="36" dur="7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60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700" fill="hold"/>
                                        <p:tgtEl>
                                          <p:spTgt spid="25"/>
                                        </p:tgtEl>
                                        <p:attrNameLst>
                                          <p:attrName>ppt_x</p:attrName>
                                        </p:attrNameLst>
                                      </p:cBhvr>
                                      <p:tavLst>
                                        <p:tav tm="0">
                                          <p:val>
                                            <p:strVal val="#ppt_x"/>
                                          </p:val>
                                        </p:tav>
                                        <p:tav tm="100000">
                                          <p:val>
                                            <p:strVal val="#ppt_x"/>
                                          </p:val>
                                        </p:tav>
                                      </p:tavLst>
                                    </p:anim>
                                    <p:anim calcmode="lin" valueType="num">
                                      <p:cBhvr additive="base">
                                        <p:cTn id="40" dur="7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60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800" fill="hold"/>
                                        <p:tgtEl>
                                          <p:spTgt spid="24"/>
                                        </p:tgtEl>
                                        <p:attrNameLst>
                                          <p:attrName>ppt_x</p:attrName>
                                        </p:attrNameLst>
                                      </p:cBhvr>
                                      <p:tavLst>
                                        <p:tav tm="0">
                                          <p:val>
                                            <p:strVal val="#ppt_x"/>
                                          </p:val>
                                        </p:tav>
                                        <p:tav tm="100000">
                                          <p:val>
                                            <p:strVal val="#ppt_x"/>
                                          </p:val>
                                        </p:tav>
                                      </p:tavLst>
                                    </p:anim>
                                    <p:anim calcmode="lin" valueType="num">
                                      <p:cBhvr additive="base">
                                        <p:cTn id="44" dur="8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60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800" fill="hold"/>
                                        <p:tgtEl>
                                          <p:spTgt spid="32"/>
                                        </p:tgtEl>
                                        <p:attrNameLst>
                                          <p:attrName>ppt_x</p:attrName>
                                        </p:attrNameLst>
                                      </p:cBhvr>
                                      <p:tavLst>
                                        <p:tav tm="0">
                                          <p:val>
                                            <p:strVal val="#ppt_x"/>
                                          </p:val>
                                        </p:tav>
                                        <p:tav tm="100000">
                                          <p:val>
                                            <p:strVal val="#ppt_x"/>
                                          </p:val>
                                        </p:tav>
                                      </p:tavLst>
                                    </p:anim>
                                    <p:anim calcmode="lin" valueType="num">
                                      <p:cBhvr additive="base">
                                        <p:cTn id="48" dur="800" fill="hold"/>
                                        <p:tgtEl>
                                          <p:spTgt spid="32"/>
                                        </p:tgtEl>
                                        <p:attrNameLst>
                                          <p:attrName>ppt_y</p:attrName>
                                        </p:attrNameLst>
                                      </p:cBhvr>
                                      <p:tavLst>
                                        <p:tav tm="0">
                                          <p:val>
                                            <p:strVal val="1+#ppt_h/2"/>
                                          </p:val>
                                        </p:tav>
                                        <p:tav tm="100000">
                                          <p:val>
                                            <p:strVal val="#ppt_y"/>
                                          </p:val>
                                        </p:tav>
                                      </p:tavLst>
                                    </p:anim>
                                  </p:childTnLst>
                                </p:cTn>
                              </p:par>
                            </p:childTnLst>
                          </p:cTn>
                        </p:par>
                        <p:par>
                          <p:cTn id="49" fill="hold">
                            <p:stCondLst>
                              <p:cond delay="1400"/>
                            </p:stCondLst>
                            <p:childTnLst>
                              <p:par>
                                <p:cTn id="50" presetID="10" presetClass="entr" presetSubtype="0"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par>
                                <p:cTn id="53" presetID="22" presetClass="entr" presetSubtype="8" fill="hold" nodeType="withEffect">
                                  <p:stCondLst>
                                    <p:cond delay="500"/>
                                  </p:stCondLst>
                                  <p:childTnLst>
                                    <p:set>
                                      <p:cBhvr>
                                        <p:cTn id="54" dur="1" fill="hold">
                                          <p:stCondLst>
                                            <p:cond delay="0"/>
                                          </p:stCondLst>
                                        </p:cTn>
                                        <p:tgtEl>
                                          <p:spTgt spid="45"/>
                                        </p:tgtEl>
                                        <p:attrNameLst>
                                          <p:attrName>style.visibility</p:attrName>
                                        </p:attrNameLst>
                                      </p:cBhvr>
                                      <p:to>
                                        <p:strVal val="visible"/>
                                      </p:to>
                                    </p:set>
                                    <p:animEffect transition="in" filter="wipe(left)">
                                      <p:cBhvr>
                                        <p:cTn id="55" dur="400"/>
                                        <p:tgtEl>
                                          <p:spTgt spid="45"/>
                                        </p:tgtEl>
                                      </p:cBhvr>
                                    </p:animEffect>
                                  </p:childTnLst>
                                </p:cTn>
                              </p:par>
                              <p:par>
                                <p:cTn id="56" presetID="22" presetClass="entr" presetSubtype="8" fill="hold" nodeType="withEffect">
                                  <p:stCondLst>
                                    <p:cond delay="500"/>
                                  </p:stCondLst>
                                  <p:childTnLst>
                                    <p:set>
                                      <p:cBhvr>
                                        <p:cTn id="57" dur="1" fill="hold">
                                          <p:stCondLst>
                                            <p:cond delay="0"/>
                                          </p:stCondLst>
                                        </p:cTn>
                                        <p:tgtEl>
                                          <p:spTgt spid="50"/>
                                        </p:tgtEl>
                                        <p:attrNameLst>
                                          <p:attrName>style.visibility</p:attrName>
                                        </p:attrNameLst>
                                      </p:cBhvr>
                                      <p:to>
                                        <p:strVal val="visible"/>
                                      </p:to>
                                    </p:set>
                                    <p:animEffect transition="in" filter="wipe(left)">
                                      <p:cBhvr>
                                        <p:cTn id="58" dur="400"/>
                                        <p:tgtEl>
                                          <p:spTgt spid="50"/>
                                        </p:tgtEl>
                                      </p:cBhvr>
                                    </p:animEffect>
                                  </p:childTnLst>
                                </p:cTn>
                              </p:par>
                              <p:par>
                                <p:cTn id="59" presetID="22" presetClass="exit" presetSubtype="8" fill="hold" nodeType="withEffect">
                                  <p:stCondLst>
                                    <p:cond delay="900"/>
                                  </p:stCondLst>
                                  <p:childTnLst>
                                    <p:animEffect transition="out" filter="wipe(left)">
                                      <p:cBhvr>
                                        <p:cTn id="60" dur="300"/>
                                        <p:tgtEl>
                                          <p:spTgt spid="45"/>
                                        </p:tgtEl>
                                      </p:cBhvr>
                                    </p:animEffect>
                                    <p:set>
                                      <p:cBhvr>
                                        <p:cTn id="61" dur="1" fill="hold">
                                          <p:stCondLst>
                                            <p:cond delay="2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6"/>
          <p:cNvSpPr/>
          <p:nvPr/>
        </p:nvSpPr>
        <p:spPr>
          <a:xfrm>
            <a:off x="4042302" y="2662672"/>
            <a:ext cx="1039207" cy="13856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p:cNvSpPr/>
          <p:nvPr/>
        </p:nvSpPr>
        <p:spPr>
          <a:xfrm>
            <a:off x="-771932" y="-3753394"/>
            <a:ext cx="10659291" cy="14212388"/>
          </a:xfrm>
          <a:prstGeom prst="ellipse">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6" name="Group 25"/>
          <p:cNvGrpSpPr/>
          <p:nvPr/>
        </p:nvGrpSpPr>
        <p:grpSpPr>
          <a:xfrm>
            <a:off x="2817317" y="2954627"/>
            <a:ext cx="3672483" cy="723299"/>
            <a:chOff x="3756423" y="2954626"/>
            <a:chExt cx="4896644" cy="723299"/>
          </a:xfrm>
        </p:grpSpPr>
        <p:pic>
          <p:nvPicPr>
            <p:cNvPr id="17" name="Picture 16"/>
            <p:cNvPicPr>
              <a:picLocks noChangeAspect="1"/>
            </p:cNvPicPr>
            <p:nvPr/>
          </p:nvPicPr>
          <p:blipFill>
            <a:blip r:embed="rId2"/>
            <a:stretch>
              <a:fillRect/>
            </a:stretch>
          </p:blipFill>
          <p:spPr>
            <a:xfrm>
              <a:off x="3756423" y="2956243"/>
              <a:ext cx="4896644" cy="721682"/>
            </a:xfrm>
            <a:prstGeom prst="rect">
              <a:avLst/>
            </a:prstGeom>
          </p:spPr>
        </p:pic>
        <p:grpSp>
          <p:nvGrpSpPr>
            <p:cNvPr id="18" name="Group 17"/>
            <p:cNvGrpSpPr/>
            <p:nvPr/>
          </p:nvGrpSpPr>
          <p:grpSpPr>
            <a:xfrm>
              <a:off x="4656775" y="2954626"/>
              <a:ext cx="2196145" cy="649626"/>
              <a:chOff x="4656775" y="2977486"/>
              <a:chExt cx="2196145" cy="649626"/>
            </a:xfrm>
          </p:grpSpPr>
          <p:sp>
            <p:nvSpPr>
              <p:cNvPr id="19" name="Rectangle 18"/>
              <p:cNvSpPr/>
              <p:nvPr/>
            </p:nvSpPr>
            <p:spPr>
              <a:xfrm>
                <a:off x="4656775" y="2977486"/>
                <a:ext cx="2196145" cy="649626"/>
              </a:xfrm>
              <a:prstGeom prst="rect">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0" name="Group 19"/>
              <p:cNvGrpSpPr/>
              <p:nvPr/>
            </p:nvGrpSpPr>
            <p:grpSpPr>
              <a:xfrm>
                <a:off x="4738688" y="3089278"/>
                <a:ext cx="1998663" cy="455613"/>
                <a:chOff x="4738688" y="3089278"/>
                <a:chExt cx="1998663" cy="455613"/>
              </a:xfrm>
            </p:grpSpPr>
            <p:sp>
              <p:nvSpPr>
                <p:cNvPr id="21" name="Freeform 8"/>
                <p:cNvSpPr>
                  <a:spLocks/>
                </p:cNvSpPr>
                <p:nvPr/>
              </p:nvSpPr>
              <p:spPr bwMode="auto">
                <a:xfrm>
                  <a:off x="4738688" y="3098803"/>
                  <a:ext cx="441325" cy="434975"/>
                </a:xfrm>
                <a:custGeom>
                  <a:avLst/>
                  <a:gdLst>
                    <a:gd name="T0" fmla="*/ 748 w 925"/>
                    <a:gd name="T1" fmla="*/ 912 h 912"/>
                    <a:gd name="T2" fmla="*/ 748 w 925"/>
                    <a:gd name="T3" fmla="*/ 912 h 912"/>
                    <a:gd name="T4" fmla="*/ 600 w 925"/>
                    <a:gd name="T5" fmla="*/ 912 h 912"/>
                    <a:gd name="T6" fmla="*/ 463 w 925"/>
                    <a:gd name="T7" fmla="*/ 174 h 912"/>
                    <a:gd name="T8" fmla="*/ 461 w 925"/>
                    <a:gd name="T9" fmla="*/ 174 h 912"/>
                    <a:gd name="T10" fmla="*/ 324 w 925"/>
                    <a:gd name="T11" fmla="*/ 912 h 912"/>
                    <a:gd name="T12" fmla="*/ 176 w 925"/>
                    <a:gd name="T13" fmla="*/ 912 h 912"/>
                    <a:gd name="T14" fmla="*/ 0 w 925"/>
                    <a:gd name="T15" fmla="*/ 0 h 912"/>
                    <a:gd name="T16" fmla="*/ 119 w 925"/>
                    <a:gd name="T17" fmla="*/ 0 h 912"/>
                    <a:gd name="T18" fmla="*/ 253 w 925"/>
                    <a:gd name="T19" fmla="*/ 760 h 912"/>
                    <a:gd name="T20" fmla="*/ 257 w 925"/>
                    <a:gd name="T21" fmla="*/ 760 h 912"/>
                    <a:gd name="T22" fmla="*/ 397 w 925"/>
                    <a:gd name="T23" fmla="*/ 0 h 912"/>
                    <a:gd name="T24" fmla="*/ 533 w 925"/>
                    <a:gd name="T25" fmla="*/ 0 h 912"/>
                    <a:gd name="T26" fmla="*/ 676 w 925"/>
                    <a:gd name="T27" fmla="*/ 760 h 912"/>
                    <a:gd name="T28" fmla="*/ 678 w 925"/>
                    <a:gd name="T29" fmla="*/ 760 h 912"/>
                    <a:gd name="T30" fmla="*/ 811 w 925"/>
                    <a:gd name="T31" fmla="*/ 0 h 912"/>
                    <a:gd name="T32" fmla="*/ 925 w 925"/>
                    <a:gd name="T33" fmla="*/ 0 h 912"/>
                    <a:gd name="T34" fmla="*/ 748 w 925"/>
                    <a:gd name="T35" fmla="*/ 91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5" h="912">
                      <a:moveTo>
                        <a:pt x="748" y="912"/>
                      </a:moveTo>
                      <a:lnTo>
                        <a:pt x="748" y="912"/>
                      </a:lnTo>
                      <a:lnTo>
                        <a:pt x="600" y="912"/>
                      </a:lnTo>
                      <a:lnTo>
                        <a:pt x="463" y="174"/>
                      </a:lnTo>
                      <a:lnTo>
                        <a:pt x="461" y="174"/>
                      </a:lnTo>
                      <a:lnTo>
                        <a:pt x="324" y="912"/>
                      </a:lnTo>
                      <a:lnTo>
                        <a:pt x="176" y="912"/>
                      </a:lnTo>
                      <a:lnTo>
                        <a:pt x="0" y="0"/>
                      </a:lnTo>
                      <a:lnTo>
                        <a:pt x="119" y="0"/>
                      </a:lnTo>
                      <a:lnTo>
                        <a:pt x="253" y="760"/>
                      </a:lnTo>
                      <a:lnTo>
                        <a:pt x="257" y="760"/>
                      </a:lnTo>
                      <a:lnTo>
                        <a:pt x="397" y="0"/>
                      </a:lnTo>
                      <a:lnTo>
                        <a:pt x="533" y="0"/>
                      </a:lnTo>
                      <a:lnTo>
                        <a:pt x="676" y="760"/>
                      </a:lnTo>
                      <a:lnTo>
                        <a:pt x="678" y="760"/>
                      </a:lnTo>
                      <a:lnTo>
                        <a:pt x="811" y="0"/>
                      </a:lnTo>
                      <a:lnTo>
                        <a:pt x="925" y="0"/>
                      </a:lnTo>
                      <a:lnTo>
                        <a:pt x="748" y="912"/>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p:cNvSpPr>
                  <a:spLocks noEditPoints="1"/>
                </p:cNvSpPr>
                <p:nvPr/>
              </p:nvSpPr>
              <p:spPr bwMode="auto">
                <a:xfrm>
                  <a:off x="5295901" y="3098803"/>
                  <a:ext cx="236538" cy="434975"/>
                </a:xfrm>
                <a:custGeom>
                  <a:avLst/>
                  <a:gdLst>
                    <a:gd name="T0" fmla="*/ 373 w 497"/>
                    <a:gd name="T1" fmla="*/ 912 h 912"/>
                    <a:gd name="T2" fmla="*/ 373 w 497"/>
                    <a:gd name="T3" fmla="*/ 912 h 912"/>
                    <a:gd name="T4" fmla="*/ 219 w 497"/>
                    <a:gd name="T5" fmla="*/ 505 h 912"/>
                    <a:gd name="T6" fmla="*/ 113 w 497"/>
                    <a:gd name="T7" fmla="*/ 505 h 912"/>
                    <a:gd name="T8" fmla="*/ 113 w 497"/>
                    <a:gd name="T9" fmla="*/ 912 h 912"/>
                    <a:gd name="T10" fmla="*/ 0 w 497"/>
                    <a:gd name="T11" fmla="*/ 912 h 912"/>
                    <a:gd name="T12" fmla="*/ 0 w 497"/>
                    <a:gd name="T13" fmla="*/ 0 h 912"/>
                    <a:gd name="T14" fmla="*/ 235 w 497"/>
                    <a:gd name="T15" fmla="*/ 0 h 912"/>
                    <a:gd name="T16" fmla="*/ 330 w 497"/>
                    <a:gd name="T17" fmla="*/ 13 h 912"/>
                    <a:gd name="T18" fmla="*/ 408 w 497"/>
                    <a:gd name="T19" fmla="*/ 56 h 912"/>
                    <a:gd name="T20" fmla="*/ 461 w 497"/>
                    <a:gd name="T21" fmla="*/ 134 h 912"/>
                    <a:gd name="T22" fmla="*/ 480 w 497"/>
                    <a:gd name="T23" fmla="*/ 248 h 912"/>
                    <a:gd name="T24" fmla="*/ 466 w 497"/>
                    <a:gd name="T25" fmla="*/ 345 h 912"/>
                    <a:gd name="T26" fmla="*/ 429 w 497"/>
                    <a:gd name="T27" fmla="*/ 415 h 912"/>
                    <a:gd name="T28" fmla="*/ 380 w 497"/>
                    <a:gd name="T29" fmla="*/ 461 h 912"/>
                    <a:gd name="T30" fmla="*/ 327 w 497"/>
                    <a:gd name="T31" fmla="*/ 483 h 912"/>
                    <a:gd name="T32" fmla="*/ 497 w 497"/>
                    <a:gd name="T33" fmla="*/ 912 h 912"/>
                    <a:gd name="T34" fmla="*/ 373 w 497"/>
                    <a:gd name="T35" fmla="*/ 912 h 912"/>
                    <a:gd name="T36" fmla="*/ 366 w 497"/>
                    <a:gd name="T37" fmla="*/ 254 h 912"/>
                    <a:gd name="T38" fmla="*/ 366 w 497"/>
                    <a:gd name="T39" fmla="*/ 254 h 912"/>
                    <a:gd name="T40" fmla="*/ 353 w 497"/>
                    <a:gd name="T41" fmla="*/ 178 h 912"/>
                    <a:gd name="T42" fmla="*/ 319 w 497"/>
                    <a:gd name="T43" fmla="*/ 130 h 912"/>
                    <a:gd name="T44" fmla="*/ 272 w 497"/>
                    <a:gd name="T45" fmla="*/ 105 h 912"/>
                    <a:gd name="T46" fmla="*/ 217 w 497"/>
                    <a:gd name="T47" fmla="*/ 98 h 912"/>
                    <a:gd name="T48" fmla="*/ 113 w 497"/>
                    <a:gd name="T49" fmla="*/ 98 h 912"/>
                    <a:gd name="T50" fmla="*/ 113 w 497"/>
                    <a:gd name="T51" fmla="*/ 415 h 912"/>
                    <a:gd name="T52" fmla="*/ 220 w 497"/>
                    <a:gd name="T53" fmla="*/ 415 h 912"/>
                    <a:gd name="T54" fmla="*/ 326 w 497"/>
                    <a:gd name="T55" fmla="*/ 373 h 912"/>
                    <a:gd name="T56" fmla="*/ 366 w 497"/>
                    <a:gd name="T57" fmla="*/ 254 h 912"/>
                    <a:gd name="T58" fmla="*/ 366 w 497"/>
                    <a:gd name="T59" fmla="*/ 25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912">
                      <a:moveTo>
                        <a:pt x="373" y="912"/>
                      </a:moveTo>
                      <a:lnTo>
                        <a:pt x="373" y="912"/>
                      </a:lnTo>
                      <a:lnTo>
                        <a:pt x="219" y="505"/>
                      </a:lnTo>
                      <a:lnTo>
                        <a:pt x="113" y="505"/>
                      </a:lnTo>
                      <a:lnTo>
                        <a:pt x="113" y="912"/>
                      </a:lnTo>
                      <a:lnTo>
                        <a:pt x="0" y="912"/>
                      </a:lnTo>
                      <a:lnTo>
                        <a:pt x="0" y="0"/>
                      </a:lnTo>
                      <a:lnTo>
                        <a:pt x="235" y="0"/>
                      </a:lnTo>
                      <a:cubicBezTo>
                        <a:pt x="269" y="0"/>
                        <a:pt x="301" y="4"/>
                        <a:pt x="330" y="13"/>
                      </a:cubicBezTo>
                      <a:cubicBezTo>
                        <a:pt x="360" y="22"/>
                        <a:pt x="386" y="37"/>
                        <a:pt x="408" y="56"/>
                      </a:cubicBezTo>
                      <a:cubicBezTo>
                        <a:pt x="431" y="76"/>
                        <a:pt x="448" y="102"/>
                        <a:pt x="461" y="134"/>
                      </a:cubicBezTo>
                      <a:cubicBezTo>
                        <a:pt x="474" y="166"/>
                        <a:pt x="480" y="204"/>
                        <a:pt x="480" y="248"/>
                      </a:cubicBezTo>
                      <a:cubicBezTo>
                        <a:pt x="480" y="285"/>
                        <a:pt x="476" y="318"/>
                        <a:pt x="466" y="345"/>
                      </a:cubicBezTo>
                      <a:cubicBezTo>
                        <a:pt x="457" y="373"/>
                        <a:pt x="445" y="396"/>
                        <a:pt x="429" y="415"/>
                      </a:cubicBezTo>
                      <a:cubicBezTo>
                        <a:pt x="414" y="435"/>
                        <a:pt x="398" y="450"/>
                        <a:pt x="380" y="461"/>
                      </a:cubicBezTo>
                      <a:cubicBezTo>
                        <a:pt x="362" y="472"/>
                        <a:pt x="344" y="480"/>
                        <a:pt x="327" y="483"/>
                      </a:cubicBezTo>
                      <a:lnTo>
                        <a:pt x="497" y="912"/>
                      </a:lnTo>
                      <a:lnTo>
                        <a:pt x="373" y="912"/>
                      </a:lnTo>
                      <a:close/>
                      <a:moveTo>
                        <a:pt x="366" y="254"/>
                      </a:moveTo>
                      <a:lnTo>
                        <a:pt x="366" y="254"/>
                      </a:lnTo>
                      <a:cubicBezTo>
                        <a:pt x="366" y="223"/>
                        <a:pt x="361" y="197"/>
                        <a:pt x="353" y="178"/>
                      </a:cubicBezTo>
                      <a:cubicBezTo>
                        <a:pt x="344" y="158"/>
                        <a:pt x="333" y="142"/>
                        <a:pt x="319" y="130"/>
                      </a:cubicBezTo>
                      <a:cubicBezTo>
                        <a:pt x="306" y="118"/>
                        <a:pt x="290" y="109"/>
                        <a:pt x="272" y="105"/>
                      </a:cubicBezTo>
                      <a:cubicBezTo>
                        <a:pt x="254" y="100"/>
                        <a:pt x="235" y="98"/>
                        <a:pt x="217" y="98"/>
                      </a:cubicBezTo>
                      <a:lnTo>
                        <a:pt x="113" y="98"/>
                      </a:lnTo>
                      <a:lnTo>
                        <a:pt x="113" y="415"/>
                      </a:lnTo>
                      <a:lnTo>
                        <a:pt x="220" y="415"/>
                      </a:lnTo>
                      <a:cubicBezTo>
                        <a:pt x="264" y="415"/>
                        <a:pt x="299" y="401"/>
                        <a:pt x="326" y="373"/>
                      </a:cubicBezTo>
                      <a:cubicBezTo>
                        <a:pt x="352" y="345"/>
                        <a:pt x="366" y="305"/>
                        <a:pt x="366" y="254"/>
                      </a:cubicBezTo>
                      <a:lnTo>
                        <a:pt x="366" y="254"/>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p:cNvSpPr>
                  <a:spLocks noEditPoints="1"/>
                </p:cNvSpPr>
                <p:nvPr/>
              </p:nvSpPr>
              <p:spPr bwMode="auto">
                <a:xfrm>
                  <a:off x="5640388" y="3089278"/>
                  <a:ext cx="298450" cy="455613"/>
                </a:xfrm>
                <a:custGeom>
                  <a:avLst/>
                  <a:gdLst>
                    <a:gd name="T0" fmla="*/ 625 w 625"/>
                    <a:gd name="T1" fmla="*/ 477 h 956"/>
                    <a:gd name="T2" fmla="*/ 625 w 625"/>
                    <a:gd name="T3" fmla="*/ 477 h 956"/>
                    <a:gd name="T4" fmla="*/ 604 w 625"/>
                    <a:gd name="T5" fmla="*/ 672 h 956"/>
                    <a:gd name="T6" fmla="*/ 542 w 625"/>
                    <a:gd name="T7" fmla="*/ 823 h 956"/>
                    <a:gd name="T8" fmla="*/ 444 w 625"/>
                    <a:gd name="T9" fmla="*/ 921 h 956"/>
                    <a:gd name="T10" fmla="*/ 313 w 625"/>
                    <a:gd name="T11" fmla="*/ 956 h 956"/>
                    <a:gd name="T12" fmla="*/ 182 w 625"/>
                    <a:gd name="T13" fmla="*/ 921 h 956"/>
                    <a:gd name="T14" fmla="*/ 83 w 625"/>
                    <a:gd name="T15" fmla="*/ 823 h 956"/>
                    <a:gd name="T16" fmla="*/ 21 w 625"/>
                    <a:gd name="T17" fmla="*/ 672 h 956"/>
                    <a:gd name="T18" fmla="*/ 0 w 625"/>
                    <a:gd name="T19" fmla="*/ 477 h 956"/>
                    <a:gd name="T20" fmla="*/ 20 w 625"/>
                    <a:gd name="T21" fmla="*/ 281 h 956"/>
                    <a:gd name="T22" fmla="*/ 81 w 625"/>
                    <a:gd name="T23" fmla="*/ 131 h 956"/>
                    <a:gd name="T24" fmla="*/ 180 w 625"/>
                    <a:gd name="T25" fmla="*/ 34 h 956"/>
                    <a:gd name="T26" fmla="*/ 313 w 625"/>
                    <a:gd name="T27" fmla="*/ 0 h 956"/>
                    <a:gd name="T28" fmla="*/ 444 w 625"/>
                    <a:gd name="T29" fmla="*/ 34 h 956"/>
                    <a:gd name="T30" fmla="*/ 542 w 625"/>
                    <a:gd name="T31" fmla="*/ 131 h 956"/>
                    <a:gd name="T32" fmla="*/ 604 w 625"/>
                    <a:gd name="T33" fmla="*/ 281 h 956"/>
                    <a:gd name="T34" fmla="*/ 625 w 625"/>
                    <a:gd name="T35" fmla="*/ 477 h 956"/>
                    <a:gd name="T36" fmla="*/ 625 w 625"/>
                    <a:gd name="T37" fmla="*/ 477 h 956"/>
                    <a:gd name="T38" fmla="*/ 503 w 625"/>
                    <a:gd name="T39" fmla="*/ 477 h 956"/>
                    <a:gd name="T40" fmla="*/ 503 w 625"/>
                    <a:gd name="T41" fmla="*/ 477 h 956"/>
                    <a:gd name="T42" fmla="*/ 490 w 625"/>
                    <a:gd name="T43" fmla="*/ 331 h 956"/>
                    <a:gd name="T44" fmla="*/ 454 w 625"/>
                    <a:gd name="T45" fmla="*/ 212 h 956"/>
                    <a:gd name="T46" fmla="*/ 395 w 625"/>
                    <a:gd name="T47" fmla="*/ 133 h 956"/>
                    <a:gd name="T48" fmla="*/ 313 w 625"/>
                    <a:gd name="T49" fmla="*/ 104 h 956"/>
                    <a:gd name="T50" fmla="*/ 229 w 625"/>
                    <a:gd name="T51" fmla="*/ 133 h 956"/>
                    <a:gd name="T52" fmla="*/ 169 w 625"/>
                    <a:gd name="T53" fmla="*/ 212 h 956"/>
                    <a:gd name="T54" fmla="*/ 134 w 625"/>
                    <a:gd name="T55" fmla="*/ 331 h 956"/>
                    <a:gd name="T56" fmla="*/ 122 w 625"/>
                    <a:gd name="T57" fmla="*/ 477 h 956"/>
                    <a:gd name="T58" fmla="*/ 134 w 625"/>
                    <a:gd name="T59" fmla="*/ 622 h 956"/>
                    <a:gd name="T60" fmla="*/ 169 w 625"/>
                    <a:gd name="T61" fmla="*/ 741 h 956"/>
                    <a:gd name="T62" fmla="*/ 229 w 625"/>
                    <a:gd name="T63" fmla="*/ 820 h 956"/>
                    <a:gd name="T64" fmla="*/ 313 w 625"/>
                    <a:gd name="T65" fmla="*/ 849 h 956"/>
                    <a:gd name="T66" fmla="*/ 395 w 625"/>
                    <a:gd name="T67" fmla="*/ 820 h 956"/>
                    <a:gd name="T68" fmla="*/ 454 w 625"/>
                    <a:gd name="T69" fmla="*/ 741 h 956"/>
                    <a:gd name="T70" fmla="*/ 490 w 625"/>
                    <a:gd name="T71" fmla="*/ 622 h 956"/>
                    <a:gd name="T72" fmla="*/ 503 w 625"/>
                    <a:gd name="T73" fmla="*/ 477 h 956"/>
                    <a:gd name="T74" fmla="*/ 503 w 625"/>
                    <a:gd name="T75" fmla="*/ 477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5" h="956">
                      <a:moveTo>
                        <a:pt x="625" y="477"/>
                      </a:moveTo>
                      <a:lnTo>
                        <a:pt x="625" y="477"/>
                      </a:lnTo>
                      <a:cubicBezTo>
                        <a:pt x="625" y="548"/>
                        <a:pt x="618" y="613"/>
                        <a:pt x="604" y="672"/>
                      </a:cubicBezTo>
                      <a:cubicBezTo>
                        <a:pt x="590" y="731"/>
                        <a:pt x="569" y="781"/>
                        <a:pt x="542" y="823"/>
                      </a:cubicBezTo>
                      <a:cubicBezTo>
                        <a:pt x="515" y="866"/>
                        <a:pt x="482" y="898"/>
                        <a:pt x="444" y="921"/>
                      </a:cubicBezTo>
                      <a:cubicBezTo>
                        <a:pt x="406" y="945"/>
                        <a:pt x="362" y="956"/>
                        <a:pt x="313" y="956"/>
                      </a:cubicBezTo>
                      <a:cubicBezTo>
                        <a:pt x="264" y="956"/>
                        <a:pt x="220" y="945"/>
                        <a:pt x="182" y="921"/>
                      </a:cubicBezTo>
                      <a:cubicBezTo>
                        <a:pt x="143" y="898"/>
                        <a:pt x="110" y="866"/>
                        <a:pt x="83" y="823"/>
                      </a:cubicBezTo>
                      <a:cubicBezTo>
                        <a:pt x="56" y="781"/>
                        <a:pt x="35" y="731"/>
                        <a:pt x="21" y="672"/>
                      </a:cubicBezTo>
                      <a:cubicBezTo>
                        <a:pt x="7" y="613"/>
                        <a:pt x="0" y="548"/>
                        <a:pt x="0" y="477"/>
                      </a:cubicBezTo>
                      <a:cubicBezTo>
                        <a:pt x="0" y="405"/>
                        <a:pt x="7" y="340"/>
                        <a:pt x="20" y="281"/>
                      </a:cubicBezTo>
                      <a:cubicBezTo>
                        <a:pt x="34" y="223"/>
                        <a:pt x="54" y="172"/>
                        <a:pt x="81" y="131"/>
                      </a:cubicBezTo>
                      <a:cubicBezTo>
                        <a:pt x="108" y="89"/>
                        <a:pt x="141" y="57"/>
                        <a:pt x="180" y="34"/>
                      </a:cubicBezTo>
                      <a:cubicBezTo>
                        <a:pt x="219" y="11"/>
                        <a:pt x="263" y="0"/>
                        <a:pt x="313" y="0"/>
                      </a:cubicBezTo>
                      <a:cubicBezTo>
                        <a:pt x="362" y="0"/>
                        <a:pt x="406" y="11"/>
                        <a:pt x="444" y="34"/>
                      </a:cubicBezTo>
                      <a:cubicBezTo>
                        <a:pt x="482" y="57"/>
                        <a:pt x="515" y="89"/>
                        <a:pt x="542" y="131"/>
                      </a:cubicBezTo>
                      <a:cubicBezTo>
                        <a:pt x="569" y="172"/>
                        <a:pt x="590" y="223"/>
                        <a:pt x="604" y="281"/>
                      </a:cubicBezTo>
                      <a:cubicBezTo>
                        <a:pt x="618" y="340"/>
                        <a:pt x="625" y="405"/>
                        <a:pt x="625" y="477"/>
                      </a:cubicBezTo>
                      <a:lnTo>
                        <a:pt x="625" y="477"/>
                      </a:lnTo>
                      <a:close/>
                      <a:moveTo>
                        <a:pt x="503" y="477"/>
                      </a:moveTo>
                      <a:lnTo>
                        <a:pt x="503" y="477"/>
                      </a:lnTo>
                      <a:cubicBezTo>
                        <a:pt x="503" y="425"/>
                        <a:pt x="498" y="377"/>
                        <a:pt x="490" y="331"/>
                      </a:cubicBezTo>
                      <a:cubicBezTo>
                        <a:pt x="482" y="286"/>
                        <a:pt x="470" y="246"/>
                        <a:pt x="454" y="212"/>
                      </a:cubicBezTo>
                      <a:cubicBezTo>
                        <a:pt x="438" y="179"/>
                        <a:pt x="419" y="153"/>
                        <a:pt x="395" y="133"/>
                      </a:cubicBezTo>
                      <a:cubicBezTo>
                        <a:pt x="371" y="114"/>
                        <a:pt x="344" y="104"/>
                        <a:pt x="313" y="104"/>
                      </a:cubicBezTo>
                      <a:cubicBezTo>
                        <a:pt x="281" y="104"/>
                        <a:pt x="253" y="114"/>
                        <a:pt x="229" y="133"/>
                      </a:cubicBezTo>
                      <a:cubicBezTo>
                        <a:pt x="205" y="153"/>
                        <a:pt x="185" y="179"/>
                        <a:pt x="169" y="212"/>
                      </a:cubicBezTo>
                      <a:cubicBezTo>
                        <a:pt x="153" y="246"/>
                        <a:pt x="142" y="286"/>
                        <a:pt x="134" y="331"/>
                      </a:cubicBezTo>
                      <a:cubicBezTo>
                        <a:pt x="126" y="377"/>
                        <a:pt x="122" y="425"/>
                        <a:pt x="122" y="477"/>
                      </a:cubicBezTo>
                      <a:cubicBezTo>
                        <a:pt x="122" y="528"/>
                        <a:pt x="126" y="577"/>
                        <a:pt x="134" y="622"/>
                      </a:cubicBezTo>
                      <a:cubicBezTo>
                        <a:pt x="142" y="668"/>
                        <a:pt x="153" y="707"/>
                        <a:pt x="169" y="741"/>
                      </a:cubicBezTo>
                      <a:cubicBezTo>
                        <a:pt x="185" y="774"/>
                        <a:pt x="205" y="801"/>
                        <a:pt x="229" y="820"/>
                      </a:cubicBezTo>
                      <a:cubicBezTo>
                        <a:pt x="253" y="840"/>
                        <a:pt x="281" y="849"/>
                        <a:pt x="313" y="849"/>
                      </a:cubicBezTo>
                      <a:cubicBezTo>
                        <a:pt x="344" y="849"/>
                        <a:pt x="371" y="840"/>
                        <a:pt x="395" y="820"/>
                      </a:cubicBezTo>
                      <a:cubicBezTo>
                        <a:pt x="419" y="801"/>
                        <a:pt x="438" y="774"/>
                        <a:pt x="454" y="741"/>
                      </a:cubicBezTo>
                      <a:cubicBezTo>
                        <a:pt x="470" y="707"/>
                        <a:pt x="482" y="668"/>
                        <a:pt x="490" y="622"/>
                      </a:cubicBezTo>
                      <a:cubicBezTo>
                        <a:pt x="498" y="577"/>
                        <a:pt x="503" y="528"/>
                        <a:pt x="503" y="477"/>
                      </a:cubicBezTo>
                      <a:lnTo>
                        <a:pt x="503" y="477"/>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p:cNvSpPr>
                  <a:spLocks/>
                </p:cNvSpPr>
                <p:nvPr/>
              </p:nvSpPr>
              <p:spPr bwMode="auto">
                <a:xfrm>
                  <a:off x="6076951" y="3098803"/>
                  <a:ext cx="255588" cy="434975"/>
                </a:xfrm>
                <a:custGeom>
                  <a:avLst/>
                  <a:gdLst>
                    <a:gd name="T0" fmla="*/ 402 w 538"/>
                    <a:gd name="T1" fmla="*/ 912 h 912"/>
                    <a:gd name="T2" fmla="*/ 402 w 538"/>
                    <a:gd name="T3" fmla="*/ 912 h 912"/>
                    <a:gd name="T4" fmla="*/ 111 w 538"/>
                    <a:gd name="T5" fmla="*/ 205 h 912"/>
                    <a:gd name="T6" fmla="*/ 107 w 538"/>
                    <a:gd name="T7" fmla="*/ 205 h 912"/>
                    <a:gd name="T8" fmla="*/ 107 w 538"/>
                    <a:gd name="T9" fmla="*/ 912 h 912"/>
                    <a:gd name="T10" fmla="*/ 0 w 538"/>
                    <a:gd name="T11" fmla="*/ 912 h 912"/>
                    <a:gd name="T12" fmla="*/ 0 w 538"/>
                    <a:gd name="T13" fmla="*/ 0 h 912"/>
                    <a:gd name="T14" fmla="*/ 139 w 538"/>
                    <a:gd name="T15" fmla="*/ 0 h 912"/>
                    <a:gd name="T16" fmla="*/ 427 w 538"/>
                    <a:gd name="T17" fmla="*/ 709 h 912"/>
                    <a:gd name="T18" fmla="*/ 431 w 538"/>
                    <a:gd name="T19" fmla="*/ 709 h 912"/>
                    <a:gd name="T20" fmla="*/ 431 w 538"/>
                    <a:gd name="T21" fmla="*/ 0 h 912"/>
                    <a:gd name="T22" fmla="*/ 538 w 538"/>
                    <a:gd name="T23" fmla="*/ 0 h 912"/>
                    <a:gd name="T24" fmla="*/ 538 w 538"/>
                    <a:gd name="T25" fmla="*/ 912 h 912"/>
                    <a:gd name="T26" fmla="*/ 402 w 538"/>
                    <a:gd name="T27" fmla="*/ 91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8" h="912">
                      <a:moveTo>
                        <a:pt x="402" y="912"/>
                      </a:moveTo>
                      <a:lnTo>
                        <a:pt x="402" y="912"/>
                      </a:lnTo>
                      <a:lnTo>
                        <a:pt x="111" y="205"/>
                      </a:lnTo>
                      <a:lnTo>
                        <a:pt x="107" y="205"/>
                      </a:lnTo>
                      <a:lnTo>
                        <a:pt x="107" y="912"/>
                      </a:lnTo>
                      <a:lnTo>
                        <a:pt x="0" y="912"/>
                      </a:lnTo>
                      <a:lnTo>
                        <a:pt x="0" y="0"/>
                      </a:lnTo>
                      <a:lnTo>
                        <a:pt x="139" y="0"/>
                      </a:lnTo>
                      <a:lnTo>
                        <a:pt x="427" y="709"/>
                      </a:lnTo>
                      <a:lnTo>
                        <a:pt x="431" y="709"/>
                      </a:lnTo>
                      <a:lnTo>
                        <a:pt x="431" y="0"/>
                      </a:lnTo>
                      <a:lnTo>
                        <a:pt x="538" y="0"/>
                      </a:lnTo>
                      <a:lnTo>
                        <a:pt x="538" y="912"/>
                      </a:lnTo>
                      <a:lnTo>
                        <a:pt x="402" y="912"/>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p:cNvSpPr>
                  <a:spLocks/>
                </p:cNvSpPr>
                <p:nvPr/>
              </p:nvSpPr>
              <p:spPr bwMode="auto">
                <a:xfrm>
                  <a:off x="6470651" y="3089278"/>
                  <a:ext cx="266700" cy="452438"/>
                </a:xfrm>
                <a:custGeom>
                  <a:avLst/>
                  <a:gdLst>
                    <a:gd name="T0" fmla="*/ 322 w 558"/>
                    <a:gd name="T1" fmla="*/ 0 h 951"/>
                    <a:gd name="T2" fmla="*/ 322 w 558"/>
                    <a:gd name="T3" fmla="*/ 0 h 951"/>
                    <a:gd name="T4" fmla="*/ 452 w 558"/>
                    <a:gd name="T5" fmla="*/ 27 h 951"/>
                    <a:gd name="T6" fmla="*/ 546 w 558"/>
                    <a:gd name="T7" fmla="*/ 109 h 951"/>
                    <a:gd name="T8" fmla="*/ 474 w 558"/>
                    <a:gd name="T9" fmla="*/ 188 h 951"/>
                    <a:gd name="T10" fmla="*/ 408 w 558"/>
                    <a:gd name="T11" fmla="*/ 126 h 951"/>
                    <a:gd name="T12" fmla="*/ 327 w 558"/>
                    <a:gd name="T13" fmla="*/ 105 h 951"/>
                    <a:gd name="T14" fmla="*/ 236 w 558"/>
                    <a:gd name="T15" fmla="*/ 135 h 951"/>
                    <a:gd name="T16" fmla="*/ 172 w 558"/>
                    <a:gd name="T17" fmla="*/ 216 h 951"/>
                    <a:gd name="T18" fmla="*/ 134 w 558"/>
                    <a:gd name="T19" fmla="*/ 334 h 951"/>
                    <a:gd name="T20" fmla="*/ 122 w 558"/>
                    <a:gd name="T21" fmla="*/ 477 h 951"/>
                    <a:gd name="T22" fmla="*/ 136 w 558"/>
                    <a:gd name="T23" fmla="*/ 623 h 951"/>
                    <a:gd name="T24" fmla="*/ 176 w 558"/>
                    <a:gd name="T25" fmla="*/ 740 h 951"/>
                    <a:gd name="T26" fmla="*/ 242 w 558"/>
                    <a:gd name="T27" fmla="*/ 818 h 951"/>
                    <a:gd name="T28" fmla="*/ 336 w 558"/>
                    <a:gd name="T29" fmla="*/ 847 h 951"/>
                    <a:gd name="T30" fmla="*/ 446 w 558"/>
                    <a:gd name="T31" fmla="*/ 816 h 951"/>
                    <a:gd name="T32" fmla="*/ 446 w 558"/>
                    <a:gd name="T33" fmla="*/ 533 h 951"/>
                    <a:gd name="T34" fmla="*/ 326 w 558"/>
                    <a:gd name="T35" fmla="*/ 533 h 951"/>
                    <a:gd name="T36" fmla="*/ 326 w 558"/>
                    <a:gd name="T37" fmla="*/ 433 h 951"/>
                    <a:gd name="T38" fmla="*/ 558 w 558"/>
                    <a:gd name="T39" fmla="*/ 433 h 951"/>
                    <a:gd name="T40" fmla="*/ 558 w 558"/>
                    <a:gd name="T41" fmla="*/ 878 h 951"/>
                    <a:gd name="T42" fmla="*/ 464 w 558"/>
                    <a:gd name="T43" fmla="*/ 931 h 951"/>
                    <a:gd name="T44" fmla="*/ 334 w 558"/>
                    <a:gd name="T45" fmla="*/ 951 h 951"/>
                    <a:gd name="T46" fmla="*/ 193 w 558"/>
                    <a:gd name="T47" fmla="*/ 917 h 951"/>
                    <a:gd name="T48" fmla="*/ 88 w 558"/>
                    <a:gd name="T49" fmla="*/ 821 h 951"/>
                    <a:gd name="T50" fmla="*/ 22 w 558"/>
                    <a:gd name="T51" fmla="*/ 671 h 951"/>
                    <a:gd name="T52" fmla="*/ 0 w 558"/>
                    <a:gd name="T53" fmla="*/ 477 h 951"/>
                    <a:gd name="T54" fmla="*/ 22 w 558"/>
                    <a:gd name="T55" fmla="*/ 287 h 951"/>
                    <a:gd name="T56" fmla="*/ 85 w 558"/>
                    <a:gd name="T57" fmla="*/ 136 h 951"/>
                    <a:gd name="T58" fmla="*/ 186 w 558"/>
                    <a:gd name="T59" fmla="*/ 36 h 951"/>
                    <a:gd name="T60" fmla="*/ 322 w 558"/>
                    <a:gd name="T61" fmla="*/ 0 h 951"/>
                    <a:gd name="T62" fmla="*/ 322 w 558"/>
                    <a:gd name="T63" fmla="*/ 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8" h="951">
                      <a:moveTo>
                        <a:pt x="322" y="0"/>
                      </a:moveTo>
                      <a:lnTo>
                        <a:pt x="322" y="0"/>
                      </a:lnTo>
                      <a:cubicBezTo>
                        <a:pt x="371" y="0"/>
                        <a:pt x="414" y="9"/>
                        <a:pt x="452" y="27"/>
                      </a:cubicBezTo>
                      <a:cubicBezTo>
                        <a:pt x="490" y="45"/>
                        <a:pt x="521" y="72"/>
                        <a:pt x="546" y="109"/>
                      </a:cubicBezTo>
                      <a:lnTo>
                        <a:pt x="474" y="188"/>
                      </a:lnTo>
                      <a:cubicBezTo>
                        <a:pt x="455" y="160"/>
                        <a:pt x="433" y="140"/>
                        <a:pt x="408" y="126"/>
                      </a:cubicBezTo>
                      <a:cubicBezTo>
                        <a:pt x="383" y="112"/>
                        <a:pt x="356" y="105"/>
                        <a:pt x="327" y="105"/>
                      </a:cubicBezTo>
                      <a:cubicBezTo>
                        <a:pt x="292" y="105"/>
                        <a:pt x="262" y="115"/>
                        <a:pt x="236" y="135"/>
                      </a:cubicBezTo>
                      <a:cubicBezTo>
                        <a:pt x="211" y="155"/>
                        <a:pt x="190" y="182"/>
                        <a:pt x="172" y="216"/>
                      </a:cubicBezTo>
                      <a:cubicBezTo>
                        <a:pt x="155" y="250"/>
                        <a:pt x="143" y="289"/>
                        <a:pt x="134" y="334"/>
                      </a:cubicBezTo>
                      <a:cubicBezTo>
                        <a:pt x="126" y="379"/>
                        <a:pt x="122" y="427"/>
                        <a:pt x="122" y="477"/>
                      </a:cubicBezTo>
                      <a:cubicBezTo>
                        <a:pt x="122" y="529"/>
                        <a:pt x="127" y="578"/>
                        <a:pt x="136" y="623"/>
                      </a:cubicBezTo>
                      <a:cubicBezTo>
                        <a:pt x="145" y="668"/>
                        <a:pt x="158" y="707"/>
                        <a:pt x="176" y="740"/>
                      </a:cubicBezTo>
                      <a:cubicBezTo>
                        <a:pt x="193" y="773"/>
                        <a:pt x="215" y="799"/>
                        <a:pt x="242" y="818"/>
                      </a:cubicBezTo>
                      <a:cubicBezTo>
                        <a:pt x="269" y="837"/>
                        <a:pt x="300" y="847"/>
                        <a:pt x="336" y="847"/>
                      </a:cubicBezTo>
                      <a:cubicBezTo>
                        <a:pt x="384" y="847"/>
                        <a:pt x="421" y="836"/>
                        <a:pt x="446" y="816"/>
                      </a:cubicBezTo>
                      <a:lnTo>
                        <a:pt x="446" y="533"/>
                      </a:lnTo>
                      <a:lnTo>
                        <a:pt x="326" y="533"/>
                      </a:lnTo>
                      <a:lnTo>
                        <a:pt x="326" y="433"/>
                      </a:lnTo>
                      <a:lnTo>
                        <a:pt x="558" y="433"/>
                      </a:lnTo>
                      <a:lnTo>
                        <a:pt x="558" y="878"/>
                      </a:lnTo>
                      <a:cubicBezTo>
                        <a:pt x="531" y="900"/>
                        <a:pt x="500" y="918"/>
                        <a:pt x="464" y="931"/>
                      </a:cubicBezTo>
                      <a:cubicBezTo>
                        <a:pt x="429" y="944"/>
                        <a:pt x="385" y="951"/>
                        <a:pt x="334" y="951"/>
                      </a:cubicBezTo>
                      <a:cubicBezTo>
                        <a:pt x="281" y="951"/>
                        <a:pt x="234" y="940"/>
                        <a:pt x="193" y="917"/>
                      </a:cubicBezTo>
                      <a:cubicBezTo>
                        <a:pt x="152" y="894"/>
                        <a:pt x="117" y="862"/>
                        <a:pt x="88" y="821"/>
                      </a:cubicBezTo>
                      <a:cubicBezTo>
                        <a:pt x="59" y="780"/>
                        <a:pt x="37" y="730"/>
                        <a:pt x="22" y="671"/>
                      </a:cubicBezTo>
                      <a:cubicBezTo>
                        <a:pt x="7" y="613"/>
                        <a:pt x="0" y="548"/>
                        <a:pt x="0" y="477"/>
                      </a:cubicBezTo>
                      <a:cubicBezTo>
                        <a:pt x="0" y="408"/>
                        <a:pt x="7" y="345"/>
                        <a:pt x="22" y="287"/>
                      </a:cubicBezTo>
                      <a:cubicBezTo>
                        <a:pt x="36" y="229"/>
                        <a:pt x="57" y="178"/>
                        <a:pt x="85" y="136"/>
                      </a:cubicBezTo>
                      <a:cubicBezTo>
                        <a:pt x="112" y="93"/>
                        <a:pt x="146" y="60"/>
                        <a:pt x="186" y="36"/>
                      </a:cubicBezTo>
                      <a:cubicBezTo>
                        <a:pt x="226" y="12"/>
                        <a:pt x="271" y="0"/>
                        <a:pt x="322" y="0"/>
                      </a:cubicBezTo>
                      <a:lnTo>
                        <a:pt x="322" y="0"/>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grpSp>
      <p:sp>
        <p:nvSpPr>
          <p:cNvPr id="15" name="Freeform 14"/>
          <p:cNvSpPr>
            <a:spLocks/>
          </p:cNvSpPr>
          <p:nvPr/>
        </p:nvSpPr>
        <p:spPr bwMode="auto">
          <a:xfrm>
            <a:off x="4295327" y="3404980"/>
            <a:ext cx="540544" cy="387350"/>
          </a:xfrm>
          <a:custGeom>
            <a:avLst/>
            <a:gdLst>
              <a:gd name="T0" fmla="*/ 801 w 1603"/>
              <a:gd name="T1" fmla="*/ 859 h 859"/>
              <a:gd name="T2" fmla="*/ 801 w 1603"/>
              <a:gd name="T3" fmla="*/ 859 h 859"/>
              <a:gd name="T4" fmla="*/ 0 w 1603"/>
              <a:gd name="T5" fmla="*/ 57 h 859"/>
              <a:gd name="T6" fmla="*/ 57 w 1603"/>
              <a:gd name="T7" fmla="*/ 0 h 859"/>
              <a:gd name="T8" fmla="*/ 114 w 1603"/>
              <a:gd name="T9" fmla="*/ 57 h 859"/>
              <a:gd name="T10" fmla="*/ 801 w 1603"/>
              <a:gd name="T11" fmla="*/ 744 h 859"/>
              <a:gd name="T12" fmla="*/ 1488 w 1603"/>
              <a:gd name="T13" fmla="*/ 57 h 859"/>
              <a:gd name="T14" fmla="*/ 1545 w 1603"/>
              <a:gd name="T15" fmla="*/ 0 h 859"/>
              <a:gd name="T16" fmla="*/ 1603 w 1603"/>
              <a:gd name="T17" fmla="*/ 57 h 859"/>
              <a:gd name="T18" fmla="*/ 801 w 1603"/>
              <a:gd name="T19"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3" h="859">
                <a:moveTo>
                  <a:pt x="801" y="859"/>
                </a:moveTo>
                <a:lnTo>
                  <a:pt x="801" y="859"/>
                </a:lnTo>
                <a:cubicBezTo>
                  <a:pt x="359" y="859"/>
                  <a:pt x="0" y="499"/>
                  <a:pt x="0" y="57"/>
                </a:cubicBezTo>
                <a:cubicBezTo>
                  <a:pt x="0" y="26"/>
                  <a:pt x="25" y="0"/>
                  <a:pt x="57" y="0"/>
                </a:cubicBezTo>
                <a:cubicBezTo>
                  <a:pt x="89" y="0"/>
                  <a:pt x="114" y="26"/>
                  <a:pt x="114" y="57"/>
                </a:cubicBezTo>
                <a:cubicBezTo>
                  <a:pt x="114" y="436"/>
                  <a:pt x="422" y="744"/>
                  <a:pt x="801" y="744"/>
                </a:cubicBezTo>
                <a:cubicBezTo>
                  <a:pt x="1180" y="744"/>
                  <a:pt x="1488" y="436"/>
                  <a:pt x="1488" y="57"/>
                </a:cubicBezTo>
                <a:cubicBezTo>
                  <a:pt x="1488" y="26"/>
                  <a:pt x="1514" y="0"/>
                  <a:pt x="1545" y="0"/>
                </a:cubicBezTo>
                <a:cubicBezTo>
                  <a:pt x="1577" y="0"/>
                  <a:pt x="1603" y="26"/>
                  <a:pt x="1603" y="57"/>
                </a:cubicBezTo>
                <a:cubicBezTo>
                  <a:pt x="1603" y="499"/>
                  <a:pt x="1243" y="859"/>
                  <a:pt x="801" y="859"/>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 name="Freeform 15"/>
          <p:cNvSpPr>
            <a:spLocks/>
          </p:cNvSpPr>
          <p:nvPr/>
        </p:nvSpPr>
        <p:spPr bwMode="auto">
          <a:xfrm>
            <a:off x="4304851" y="3084306"/>
            <a:ext cx="232172" cy="155575"/>
          </a:xfrm>
          <a:custGeom>
            <a:avLst/>
            <a:gdLst>
              <a:gd name="T0" fmla="*/ 623 w 686"/>
              <a:gd name="T1" fmla="*/ 343 h 348"/>
              <a:gd name="T2" fmla="*/ 623 w 686"/>
              <a:gd name="T3" fmla="*/ 343 h 348"/>
              <a:gd name="T4" fmla="*/ 567 w 686"/>
              <a:gd name="T5" fmla="*/ 297 h 348"/>
              <a:gd name="T6" fmla="*/ 343 w 686"/>
              <a:gd name="T7" fmla="*/ 114 h 348"/>
              <a:gd name="T8" fmla="*/ 118 w 686"/>
              <a:gd name="T9" fmla="*/ 297 h 348"/>
              <a:gd name="T10" fmla="*/ 51 w 686"/>
              <a:gd name="T11" fmla="*/ 342 h 348"/>
              <a:gd name="T12" fmla="*/ 6 w 686"/>
              <a:gd name="T13" fmla="*/ 274 h 348"/>
              <a:gd name="T14" fmla="*/ 343 w 686"/>
              <a:gd name="T15" fmla="*/ 0 h 348"/>
              <a:gd name="T16" fmla="*/ 679 w 686"/>
              <a:gd name="T17" fmla="*/ 274 h 348"/>
              <a:gd name="T18" fmla="*/ 635 w 686"/>
              <a:gd name="T19" fmla="*/ 342 h 348"/>
              <a:gd name="T20" fmla="*/ 623 w 686"/>
              <a:gd name="T21" fmla="*/ 34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348">
                <a:moveTo>
                  <a:pt x="623" y="343"/>
                </a:moveTo>
                <a:lnTo>
                  <a:pt x="623" y="343"/>
                </a:lnTo>
                <a:cubicBezTo>
                  <a:pt x="596" y="343"/>
                  <a:pt x="573" y="324"/>
                  <a:pt x="567" y="297"/>
                </a:cubicBezTo>
                <a:cubicBezTo>
                  <a:pt x="545" y="191"/>
                  <a:pt x="451" y="114"/>
                  <a:pt x="343" y="114"/>
                </a:cubicBezTo>
                <a:cubicBezTo>
                  <a:pt x="234" y="114"/>
                  <a:pt x="140" y="191"/>
                  <a:pt x="118" y="297"/>
                </a:cubicBezTo>
                <a:cubicBezTo>
                  <a:pt x="112" y="328"/>
                  <a:pt x="82" y="348"/>
                  <a:pt x="51" y="342"/>
                </a:cubicBezTo>
                <a:cubicBezTo>
                  <a:pt x="20" y="336"/>
                  <a:pt x="0" y="305"/>
                  <a:pt x="6" y="274"/>
                </a:cubicBezTo>
                <a:cubicBezTo>
                  <a:pt x="39" y="115"/>
                  <a:pt x="180" y="0"/>
                  <a:pt x="343" y="0"/>
                </a:cubicBezTo>
                <a:cubicBezTo>
                  <a:pt x="505" y="0"/>
                  <a:pt x="647" y="115"/>
                  <a:pt x="679" y="274"/>
                </a:cubicBezTo>
                <a:cubicBezTo>
                  <a:pt x="686" y="305"/>
                  <a:pt x="666" y="336"/>
                  <a:pt x="635" y="342"/>
                </a:cubicBezTo>
                <a:cubicBezTo>
                  <a:pt x="631" y="343"/>
                  <a:pt x="627" y="343"/>
                  <a:pt x="623" y="34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8" name="Freeform 16"/>
          <p:cNvSpPr>
            <a:spLocks/>
          </p:cNvSpPr>
          <p:nvPr/>
        </p:nvSpPr>
        <p:spPr bwMode="auto">
          <a:xfrm>
            <a:off x="4595365" y="3084306"/>
            <a:ext cx="230981" cy="155575"/>
          </a:xfrm>
          <a:custGeom>
            <a:avLst/>
            <a:gdLst>
              <a:gd name="T0" fmla="*/ 623 w 685"/>
              <a:gd name="T1" fmla="*/ 343 h 348"/>
              <a:gd name="T2" fmla="*/ 623 w 685"/>
              <a:gd name="T3" fmla="*/ 343 h 348"/>
              <a:gd name="T4" fmla="*/ 567 w 685"/>
              <a:gd name="T5" fmla="*/ 297 h 348"/>
              <a:gd name="T6" fmla="*/ 342 w 685"/>
              <a:gd name="T7" fmla="*/ 114 h 348"/>
              <a:gd name="T8" fmla="*/ 118 w 685"/>
              <a:gd name="T9" fmla="*/ 297 h 348"/>
              <a:gd name="T10" fmla="*/ 51 w 685"/>
              <a:gd name="T11" fmla="*/ 342 h 348"/>
              <a:gd name="T12" fmla="*/ 6 w 685"/>
              <a:gd name="T13" fmla="*/ 274 h 348"/>
              <a:gd name="T14" fmla="*/ 342 w 685"/>
              <a:gd name="T15" fmla="*/ 0 h 348"/>
              <a:gd name="T16" fmla="*/ 679 w 685"/>
              <a:gd name="T17" fmla="*/ 274 h 348"/>
              <a:gd name="T18" fmla="*/ 634 w 685"/>
              <a:gd name="T19" fmla="*/ 342 h 348"/>
              <a:gd name="T20" fmla="*/ 623 w 685"/>
              <a:gd name="T21" fmla="*/ 34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5" h="348">
                <a:moveTo>
                  <a:pt x="623" y="343"/>
                </a:moveTo>
                <a:lnTo>
                  <a:pt x="623" y="343"/>
                </a:lnTo>
                <a:cubicBezTo>
                  <a:pt x="596" y="343"/>
                  <a:pt x="572" y="324"/>
                  <a:pt x="567" y="297"/>
                </a:cubicBezTo>
                <a:cubicBezTo>
                  <a:pt x="545" y="191"/>
                  <a:pt x="451" y="114"/>
                  <a:pt x="342" y="114"/>
                </a:cubicBezTo>
                <a:cubicBezTo>
                  <a:pt x="234" y="114"/>
                  <a:pt x="140" y="191"/>
                  <a:pt x="118" y="297"/>
                </a:cubicBezTo>
                <a:cubicBezTo>
                  <a:pt x="112" y="328"/>
                  <a:pt x="81" y="348"/>
                  <a:pt x="51" y="342"/>
                </a:cubicBezTo>
                <a:cubicBezTo>
                  <a:pt x="20" y="336"/>
                  <a:pt x="0" y="305"/>
                  <a:pt x="6" y="274"/>
                </a:cubicBezTo>
                <a:cubicBezTo>
                  <a:pt x="38" y="115"/>
                  <a:pt x="180" y="0"/>
                  <a:pt x="342" y="0"/>
                </a:cubicBezTo>
                <a:cubicBezTo>
                  <a:pt x="505" y="0"/>
                  <a:pt x="646" y="115"/>
                  <a:pt x="679" y="274"/>
                </a:cubicBezTo>
                <a:cubicBezTo>
                  <a:pt x="685" y="305"/>
                  <a:pt x="665" y="336"/>
                  <a:pt x="634" y="342"/>
                </a:cubicBezTo>
                <a:cubicBezTo>
                  <a:pt x="630" y="343"/>
                  <a:pt x="627" y="343"/>
                  <a:pt x="623" y="34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79868996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0"/>
                                  </p:stCondLst>
                                  <p:childTnLst>
                                    <p:anim calcmode="lin" valueType="num">
                                      <p:cBhvr>
                                        <p:cTn id="6" dur="500"/>
                                        <p:tgtEl>
                                          <p:spTgt spid="26"/>
                                        </p:tgtEl>
                                        <p:attrNameLst>
                                          <p:attrName>ppt_w</p:attrName>
                                        </p:attrNameLst>
                                      </p:cBhvr>
                                      <p:tavLst>
                                        <p:tav tm="0">
                                          <p:val>
                                            <p:strVal val="ppt_w"/>
                                          </p:val>
                                        </p:tav>
                                        <p:tav tm="100000">
                                          <p:val>
                                            <p:fltVal val="0"/>
                                          </p:val>
                                        </p:tav>
                                      </p:tavLst>
                                    </p:anim>
                                    <p:anim calcmode="lin" valueType="num">
                                      <p:cBhvr>
                                        <p:cTn id="7" dur="500"/>
                                        <p:tgtEl>
                                          <p:spTgt spid="26"/>
                                        </p:tgtEl>
                                        <p:attrNameLst>
                                          <p:attrName>ppt_h</p:attrName>
                                        </p:attrNameLst>
                                      </p:cBhvr>
                                      <p:tavLst>
                                        <p:tav tm="0">
                                          <p:val>
                                            <p:strVal val="ppt_h"/>
                                          </p:val>
                                        </p:tav>
                                        <p:tav tm="100000">
                                          <p:val>
                                            <p:fltVal val="0"/>
                                          </p:val>
                                        </p:tav>
                                      </p:tavLst>
                                    </p:anim>
                                    <p:animEffect transition="out" filter="fade">
                                      <p:cBhvr>
                                        <p:cTn id="8" dur="500"/>
                                        <p:tgtEl>
                                          <p:spTgt spid="26"/>
                                        </p:tgtEl>
                                      </p:cBhvr>
                                    </p:animEffect>
                                    <p:set>
                                      <p:cBhvr>
                                        <p:cTn id="9" dur="1" fill="hold">
                                          <p:stCondLst>
                                            <p:cond delay="499"/>
                                          </p:stCondLst>
                                        </p:cTn>
                                        <p:tgtEl>
                                          <p:spTgt spid="26"/>
                                        </p:tgtEl>
                                        <p:attrNameLst>
                                          <p:attrName>style.visibility</p:attrName>
                                        </p:attrNameLst>
                                      </p:cBhvr>
                                      <p:to>
                                        <p:strVal val="hidden"/>
                                      </p:to>
                                    </p:set>
                                  </p:childTnLst>
                                </p:cTn>
                              </p:par>
                              <p:par>
                                <p:cTn id="10" presetID="6" presetClass="emph" presetSubtype="0" accel="57000" decel="43000" fill="hold" grpId="0" nodeType="withEffect">
                                  <p:stCondLst>
                                    <p:cond delay="0"/>
                                  </p:stCondLst>
                                  <p:childTnLst>
                                    <p:animScale>
                                      <p:cBhvr>
                                        <p:cTn id="11" dur="1000" fill="hold"/>
                                        <p:tgtEl>
                                          <p:spTgt spid="27"/>
                                        </p:tgtEl>
                                      </p:cBhvr>
                                      <p:by x="10000" y="10000"/>
                                    </p:animScale>
                                  </p:childTnLst>
                                </p:cTn>
                              </p:par>
                              <p:par>
                                <p:cTn id="12" presetID="10" presetClass="entr" presetSubtype="0" fill="hold" grpId="0" nodeType="withEffect">
                                  <p:stCondLst>
                                    <p:cond delay="75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75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5" grpId="0" animBg="1"/>
      <p:bldP spid="16"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p:cNvCxnSpPr/>
          <p:nvPr/>
        </p:nvCxnSpPr>
        <p:spPr>
          <a:xfrm flipH="1" flipV="1">
            <a:off x="7577174" y="3341516"/>
            <a:ext cx="0" cy="1409032"/>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6711749" y="3488049"/>
            <a:ext cx="0" cy="1409032"/>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5846493" y="3658552"/>
            <a:ext cx="0" cy="1409032"/>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545240" y="3341516"/>
            <a:ext cx="3031937"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4545240" y="3488049"/>
            <a:ext cx="2166510"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4545240" y="3658552"/>
            <a:ext cx="1301254"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4984961" y="3821034"/>
            <a:ext cx="0" cy="121108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1519018" y="3336993"/>
            <a:ext cx="0" cy="1409032"/>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2384444" y="3483526"/>
            <a:ext cx="0" cy="1409032"/>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3249700" y="3654029"/>
            <a:ext cx="0" cy="1409032"/>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519018" y="3336993"/>
            <a:ext cx="3026222"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384444" y="3483526"/>
            <a:ext cx="2151914"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249700" y="3654029"/>
            <a:ext cx="1295540"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4111232" y="3816511"/>
            <a:ext cx="0" cy="121108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4545240" y="1618884"/>
            <a:ext cx="0" cy="2180161"/>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4505443" y="2649034"/>
            <a:ext cx="121650" cy="162200"/>
          </a:xfrm>
          <a:prstGeom prst="ellipse">
            <a:avLst/>
          </a:prstGeom>
          <a:solidFill>
            <a:srgbClr val="00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Oval 97"/>
          <p:cNvSpPr/>
          <p:nvPr/>
        </p:nvSpPr>
        <p:spPr>
          <a:xfrm>
            <a:off x="4505443" y="2649034"/>
            <a:ext cx="121650" cy="162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Oval 98"/>
          <p:cNvSpPr/>
          <p:nvPr/>
        </p:nvSpPr>
        <p:spPr>
          <a:xfrm>
            <a:off x="4505443" y="2649034"/>
            <a:ext cx="121650" cy="162200"/>
          </a:xfrm>
          <a:prstGeom prst="ellipse">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Oval 99"/>
          <p:cNvSpPr/>
          <p:nvPr/>
        </p:nvSpPr>
        <p:spPr>
          <a:xfrm>
            <a:off x="4505443" y="2649034"/>
            <a:ext cx="121650" cy="162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Oval 99"/>
          <p:cNvSpPr/>
          <p:nvPr/>
        </p:nvSpPr>
        <p:spPr>
          <a:xfrm>
            <a:off x="4505443" y="2649034"/>
            <a:ext cx="121650" cy="1622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Oval 99"/>
          <p:cNvSpPr/>
          <p:nvPr/>
        </p:nvSpPr>
        <p:spPr>
          <a:xfrm>
            <a:off x="4505443" y="2649034"/>
            <a:ext cx="121650" cy="162200"/>
          </a:xfrm>
          <a:prstGeom prst="ellipse">
            <a:avLst/>
          </a:prstGeom>
          <a:solidFill>
            <a:srgbClr val="00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Oval 99"/>
          <p:cNvSpPr/>
          <p:nvPr/>
        </p:nvSpPr>
        <p:spPr>
          <a:xfrm>
            <a:off x="4505443" y="2649034"/>
            <a:ext cx="121650" cy="162200"/>
          </a:xfrm>
          <a:prstGeom prst="ellipse">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3" name="Oval 99"/>
          <p:cNvSpPr/>
          <p:nvPr/>
        </p:nvSpPr>
        <p:spPr>
          <a:xfrm>
            <a:off x="4505443" y="2649034"/>
            <a:ext cx="121650" cy="162200"/>
          </a:xfrm>
          <a:prstGeom prst="ellipse">
            <a:avLst/>
          </a:prstGeom>
          <a:solidFill>
            <a:srgbClr val="F04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1" name="Straight Connector 60"/>
          <p:cNvCxnSpPr/>
          <p:nvPr/>
        </p:nvCxnSpPr>
        <p:spPr>
          <a:xfrm flipH="1">
            <a:off x="4545240" y="3800235"/>
            <a:ext cx="439721"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111233" y="3799044"/>
            <a:ext cx="434008"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4" name="Oval 84"/>
          <p:cNvSpPr/>
          <p:nvPr/>
        </p:nvSpPr>
        <p:spPr>
          <a:xfrm>
            <a:off x="4505443" y="2649034"/>
            <a:ext cx="121650" cy="162200"/>
          </a:xfrm>
          <a:prstGeom prst="ellipse">
            <a:avLst/>
          </a:prstGeom>
          <a:solidFill>
            <a:srgbClr val="00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Oval 97"/>
          <p:cNvSpPr/>
          <p:nvPr/>
        </p:nvSpPr>
        <p:spPr>
          <a:xfrm>
            <a:off x="4505443" y="2649034"/>
            <a:ext cx="121650" cy="162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Oval 98"/>
          <p:cNvSpPr/>
          <p:nvPr/>
        </p:nvSpPr>
        <p:spPr>
          <a:xfrm>
            <a:off x="4505443" y="2649034"/>
            <a:ext cx="121650" cy="162200"/>
          </a:xfrm>
          <a:prstGeom prst="ellipse">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Oval 99"/>
          <p:cNvSpPr/>
          <p:nvPr/>
        </p:nvSpPr>
        <p:spPr>
          <a:xfrm>
            <a:off x="4505443" y="2649034"/>
            <a:ext cx="121650" cy="162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8" name="Oval 99"/>
          <p:cNvSpPr/>
          <p:nvPr/>
        </p:nvSpPr>
        <p:spPr>
          <a:xfrm>
            <a:off x="4505443" y="2649034"/>
            <a:ext cx="121650" cy="1622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9" name="Oval 99"/>
          <p:cNvSpPr/>
          <p:nvPr/>
        </p:nvSpPr>
        <p:spPr>
          <a:xfrm>
            <a:off x="4505443" y="2649034"/>
            <a:ext cx="121650" cy="162200"/>
          </a:xfrm>
          <a:prstGeom prst="ellipse">
            <a:avLst/>
          </a:prstGeom>
          <a:solidFill>
            <a:srgbClr val="00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0" name="Oval 99"/>
          <p:cNvSpPr/>
          <p:nvPr/>
        </p:nvSpPr>
        <p:spPr>
          <a:xfrm>
            <a:off x="4505443" y="2649034"/>
            <a:ext cx="121650" cy="162200"/>
          </a:xfrm>
          <a:prstGeom prst="ellipse">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1" name="Oval 99"/>
          <p:cNvSpPr/>
          <p:nvPr/>
        </p:nvSpPr>
        <p:spPr>
          <a:xfrm>
            <a:off x="4505443" y="2649034"/>
            <a:ext cx="121650" cy="162200"/>
          </a:xfrm>
          <a:prstGeom prst="ellipse">
            <a:avLst/>
          </a:prstGeom>
          <a:solidFill>
            <a:srgbClr val="F04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9" name="Group 104"/>
          <p:cNvGrpSpPr/>
          <p:nvPr/>
        </p:nvGrpSpPr>
        <p:grpSpPr>
          <a:xfrm>
            <a:off x="4223439" y="2928612"/>
            <a:ext cx="650081" cy="866775"/>
            <a:chOff x="7312025" y="4470400"/>
            <a:chExt cx="866775" cy="866775"/>
          </a:xfrm>
        </p:grpSpPr>
        <p:sp>
          <p:nvSpPr>
            <p:cNvPr id="81" name="Freeform 8"/>
            <p:cNvSpPr>
              <a:spLocks/>
            </p:cNvSpPr>
            <p:nvPr/>
          </p:nvSpPr>
          <p:spPr bwMode="auto">
            <a:xfrm>
              <a:off x="7312025" y="4470400"/>
              <a:ext cx="866775" cy="866775"/>
            </a:xfrm>
            <a:custGeom>
              <a:avLst/>
              <a:gdLst>
                <a:gd name="T0" fmla="*/ 1929 w 1929"/>
                <a:gd name="T1" fmla="*/ 965 h 1929"/>
                <a:gd name="T2" fmla="*/ 1929 w 1929"/>
                <a:gd name="T3" fmla="*/ 965 h 1929"/>
                <a:gd name="T4" fmla="*/ 964 w 1929"/>
                <a:gd name="T5" fmla="*/ 1929 h 1929"/>
                <a:gd name="T6" fmla="*/ 0 w 1929"/>
                <a:gd name="T7" fmla="*/ 965 h 1929"/>
                <a:gd name="T8" fmla="*/ 964 w 1929"/>
                <a:gd name="T9" fmla="*/ 0 h 1929"/>
                <a:gd name="T10" fmla="*/ 1929 w 1929"/>
                <a:gd name="T11" fmla="*/ 965 h 1929"/>
              </a:gdLst>
              <a:ahLst/>
              <a:cxnLst>
                <a:cxn ang="0">
                  <a:pos x="T0" y="T1"/>
                </a:cxn>
                <a:cxn ang="0">
                  <a:pos x="T2" y="T3"/>
                </a:cxn>
                <a:cxn ang="0">
                  <a:pos x="T4" y="T5"/>
                </a:cxn>
                <a:cxn ang="0">
                  <a:pos x="T6" y="T7"/>
                </a:cxn>
                <a:cxn ang="0">
                  <a:pos x="T8" y="T9"/>
                </a:cxn>
                <a:cxn ang="0">
                  <a:pos x="T10" y="T11"/>
                </a:cxn>
              </a:cxnLst>
              <a:rect l="0" t="0" r="r" b="b"/>
              <a:pathLst>
                <a:path w="1929" h="1929">
                  <a:moveTo>
                    <a:pt x="1929" y="965"/>
                  </a:moveTo>
                  <a:lnTo>
                    <a:pt x="1929" y="965"/>
                  </a:lnTo>
                  <a:cubicBezTo>
                    <a:pt x="1929" y="1497"/>
                    <a:pt x="1497" y="1929"/>
                    <a:pt x="964" y="1929"/>
                  </a:cubicBezTo>
                  <a:cubicBezTo>
                    <a:pt x="432" y="1929"/>
                    <a:pt x="0" y="1497"/>
                    <a:pt x="0" y="965"/>
                  </a:cubicBezTo>
                  <a:cubicBezTo>
                    <a:pt x="0" y="432"/>
                    <a:pt x="432" y="0"/>
                    <a:pt x="964" y="0"/>
                  </a:cubicBezTo>
                  <a:cubicBezTo>
                    <a:pt x="1497" y="0"/>
                    <a:pt x="1929" y="432"/>
                    <a:pt x="1929" y="965"/>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2" name="Freeform 17"/>
            <p:cNvSpPr>
              <a:spLocks noEditPoints="1"/>
            </p:cNvSpPr>
            <p:nvPr/>
          </p:nvSpPr>
          <p:spPr bwMode="auto">
            <a:xfrm>
              <a:off x="7659688" y="4797425"/>
              <a:ext cx="163512" cy="344488"/>
            </a:xfrm>
            <a:custGeom>
              <a:avLst/>
              <a:gdLst>
                <a:gd name="T0" fmla="*/ 181 w 362"/>
                <a:gd name="T1" fmla="*/ 722 h 767"/>
                <a:gd name="T2" fmla="*/ 181 w 362"/>
                <a:gd name="T3" fmla="*/ 722 h 767"/>
                <a:gd name="T4" fmla="*/ 39 w 362"/>
                <a:gd name="T5" fmla="*/ 576 h 767"/>
                <a:gd name="T6" fmla="*/ 56 w 362"/>
                <a:gd name="T7" fmla="*/ 458 h 767"/>
                <a:gd name="T8" fmla="*/ 273 w 362"/>
                <a:gd name="T9" fmla="*/ 241 h 767"/>
                <a:gd name="T10" fmla="*/ 323 w 362"/>
                <a:gd name="T11" fmla="*/ 576 h 767"/>
                <a:gd name="T12" fmla="*/ 181 w 362"/>
                <a:gd name="T13" fmla="*/ 722 h 767"/>
                <a:gd name="T14" fmla="*/ 119 w 362"/>
                <a:gd name="T15" fmla="*/ 36 h 767"/>
                <a:gd name="T16" fmla="*/ 119 w 362"/>
                <a:gd name="T17" fmla="*/ 36 h 767"/>
                <a:gd name="T18" fmla="*/ 243 w 362"/>
                <a:gd name="T19" fmla="*/ 36 h 767"/>
                <a:gd name="T20" fmla="*/ 267 w 362"/>
                <a:gd name="T21" fmla="*/ 196 h 767"/>
                <a:gd name="T22" fmla="*/ 65 w 362"/>
                <a:gd name="T23" fmla="*/ 398 h 767"/>
                <a:gd name="T24" fmla="*/ 119 w 362"/>
                <a:gd name="T25" fmla="*/ 36 h 767"/>
                <a:gd name="T26" fmla="*/ 277 w 362"/>
                <a:gd name="T27" fmla="*/ 15 h 767"/>
                <a:gd name="T28" fmla="*/ 277 w 362"/>
                <a:gd name="T29" fmla="*/ 15 h 767"/>
                <a:gd name="T30" fmla="*/ 259 w 362"/>
                <a:gd name="T31" fmla="*/ 0 h 767"/>
                <a:gd name="T32" fmla="*/ 103 w 362"/>
                <a:gd name="T33" fmla="*/ 0 h 767"/>
                <a:gd name="T34" fmla="*/ 85 w 362"/>
                <a:gd name="T35" fmla="*/ 15 h 767"/>
                <a:gd name="T36" fmla="*/ 1 w 362"/>
                <a:gd name="T37" fmla="*/ 580 h 767"/>
                <a:gd name="T38" fmla="*/ 6 w 362"/>
                <a:gd name="T39" fmla="*/ 595 h 767"/>
                <a:gd name="T40" fmla="*/ 168 w 362"/>
                <a:gd name="T41" fmla="*/ 761 h 767"/>
                <a:gd name="T42" fmla="*/ 181 w 362"/>
                <a:gd name="T43" fmla="*/ 767 h 767"/>
                <a:gd name="T44" fmla="*/ 194 w 362"/>
                <a:gd name="T45" fmla="*/ 761 h 767"/>
                <a:gd name="T46" fmla="*/ 356 w 362"/>
                <a:gd name="T47" fmla="*/ 595 h 767"/>
                <a:gd name="T48" fmla="*/ 361 w 362"/>
                <a:gd name="T49" fmla="*/ 580 h 767"/>
                <a:gd name="T50" fmla="*/ 277 w 362"/>
                <a:gd name="T51" fmla="*/ 15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2" h="767">
                  <a:moveTo>
                    <a:pt x="181" y="722"/>
                  </a:moveTo>
                  <a:lnTo>
                    <a:pt x="181" y="722"/>
                  </a:lnTo>
                  <a:lnTo>
                    <a:pt x="39" y="576"/>
                  </a:lnTo>
                  <a:lnTo>
                    <a:pt x="56" y="458"/>
                  </a:lnTo>
                  <a:lnTo>
                    <a:pt x="273" y="241"/>
                  </a:lnTo>
                  <a:lnTo>
                    <a:pt x="323" y="576"/>
                  </a:lnTo>
                  <a:lnTo>
                    <a:pt x="181" y="722"/>
                  </a:lnTo>
                  <a:close/>
                  <a:moveTo>
                    <a:pt x="119" y="36"/>
                  </a:moveTo>
                  <a:lnTo>
                    <a:pt x="119" y="36"/>
                  </a:lnTo>
                  <a:lnTo>
                    <a:pt x="243" y="36"/>
                  </a:lnTo>
                  <a:lnTo>
                    <a:pt x="267" y="196"/>
                  </a:lnTo>
                  <a:lnTo>
                    <a:pt x="65" y="398"/>
                  </a:lnTo>
                  <a:lnTo>
                    <a:pt x="119" y="36"/>
                  </a:lnTo>
                  <a:close/>
                  <a:moveTo>
                    <a:pt x="277" y="15"/>
                  </a:moveTo>
                  <a:lnTo>
                    <a:pt x="277" y="15"/>
                  </a:lnTo>
                  <a:cubicBezTo>
                    <a:pt x="276" y="6"/>
                    <a:pt x="268" y="0"/>
                    <a:pt x="259" y="0"/>
                  </a:cubicBezTo>
                  <a:lnTo>
                    <a:pt x="103" y="0"/>
                  </a:lnTo>
                  <a:cubicBezTo>
                    <a:pt x="94" y="0"/>
                    <a:pt x="86" y="6"/>
                    <a:pt x="85" y="15"/>
                  </a:cubicBezTo>
                  <a:lnTo>
                    <a:pt x="1" y="580"/>
                  </a:lnTo>
                  <a:cubicBezTo>
                    <a:pt x="0" y="586"/>
                    <a:pt x="2" y="591"/>
                    <a:pt x="6" y="595"/>
                  </a:cubicBezTo>
                  <a:lnTo>
                    <a:pt x="168" y="761"/>
                  </a:lnTo>
                  <a:cubicBezTo>
                    <a:pt x="171" y="765"/>
                    <a:pt x="176" y="767"/>
                    <a:pt x="181" y="767"/>
                  </a:cubicBezTo>
                  <a:cubicBezTo>
                    <a:pt x="186" y="767"/>
                    <a:pt x="191" y="765"/>
                    <a:pt x="194" y="761"/>
                  </a:cubicBezTo>
                  <a:lnTo>
                    <a:pt x="356" y="595"/>
                  </a:lnTo>
                  <a:cubicBezTo>
                    <a:pt x="360" y="591"/>
                    <a:pt x="362" y="586"/>
                    <a:pt x="361" y="580"/>
                  </a:cubicBezTo>
                  <a:lnTo>
                    <a:pt x="277" y="1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3" name="Freeform 18"/>
            <p:cNvSpPr>
              <a:spLocks noEditPoints="1"/>
            </p:cNvSpPr>
            <p:nvPr/>
          </p:nvSpPr>
          <p:spPr bwMode="auto">
            <a:xfrm>
              <a:off x="7677150" y="4675187"/>
              <a:ext cx="127000" cy="98425"/>
            </a:xfrm>
            <a:custGeom>
              <a:avLst/>
              <a:gdLst>
                <a:gd name="T0" fmla="*/ 59 w 284"/>
                <a:gd name="T1" fmla="*/ 37 h 220"/>
                <a:gd name="T2" fmla="*/ 59 w 284"/>
                <a:gd name="T3" fmla="*/ 37 h 220"/>
                <a:gd name="T4" fmla="*/ 225 w 284"/>
                <a:gd name="T5" fmla="*/ 37 h 220"/>
                <a:gd name="T6" fmla="*/ 247 w 284"/>
                <a:gd name="T7" fmla="*/ 52 h 220"/>
                <a:gd name="T8" fmla="*/ 208 w 284"/>
                <a:gd name="T9" fmla="*/ 156 h 220"/>
                <a:gd name="T10" fmla="*/ 183 w 284"/>
                <a:gd name="T11" fmla="*/ 183 h 220"/>
                <a:gd name="T12" fmla="*/ 101 w 284"/>
                <a:gd name="T13" fmla="*/ 183 h 220"/>
                <a:gd name="T14" fmla="*/ 77 w 284"/>
                <a:gd name="T15" fmla="*/ 158 h 220"/>
                <a:gd name="T16" fmla="*/ 37 w 284"/>
                <a:gd name="T17" fmla="*/ 52 h 220"/>
                <a:gd name="T18" fmla="*/ 59 w 284"/>
                <a:gd name="T19" fmla="*/ 37 h 220"/>
                <a:gd name="T20" fmla="*/ 44 w 284"/>
                <a:gd name="T21" fmla="*/ 173 h 220"/>
                <a:gd name="T22" fmla="*/ 44 w 284"/>
                <a:gd name="T23" fmla="*/ 173 h 220"/>
                <a:gd name="T24" fmla="*/ 101 w 284"/>
                <a:gd name="T25" fmla="*/ 220 h 220"/>
                <a:gd name="T26" fmla="*/ 183 w 284"/>
                <a:gd name="T27" fmla="*/ 220 h 220"/>
                <a:gd name="T28" fmla="*/ 241 w 284"/>
                <a:gd name="T29" fmla="*/ 171 h 220"/>
                <a:gd name="T30" fmla="*/ 283 w 284"/>
                <a:gd name="T31" fmla="*/ 61 h 220"/>
                <a:gd name="T32" fmla="*/ 284 w 284"/>
                <a:gd name="T33" fmla="*/ 55 h 220"/>
                <a:gd name="T34" fmla="*/ 225 w 284"/>
                <a:gd name="T35" fmla="*/ 0 h 220"/>
                <a:gd name="T36" fmla="*/ 60 w 284"/>
                <a:gd name="T37" fmla="*/ 0 h 220"/>
                <a:gd name="T38" fmla="*/ 0 w 284"/>
                <a:gd name="T39" fmla="*/ 55 h 220"/>
                <a:gd name="T40" fmla="*/ 1 w 284"/>
                <a:gd name="T41" fmla="*/ 61 h 220"/>
                <a:gd name="T42" fmla="*/ 44 w 284"/>
                <a:gd name="T43" fmla="*/ 173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4" h="220">
                  <a:moveTo>
                    <a:pt x="59" y="37"/>
                  </a:moveTo>
                  <a:lnTo>
                    <a:pt x="59" y="37"/>
                  </a:lnTo>
                  <a:lnTo>
                    <a:pt x="225" y="37"/>
                  </a:lnTo>
                  <a:cubicBezTo>
                    <a:pt x="236" y="37"/>
                    <a:pt x="246" y="44"/>
                    <a:pt x="247" y="52"/>
                  </a:cubicBezTo>
                  <a:lnTo>
                    <a:pt x="208" y="156"/>
                  </a:lnTo>
                  <a:cubicBezTo>
                    <a:pt x="202" y="168"/>
                    <a:pt x="189" y="183"/>
                    <a:pt x="183" y="183"/>
                  </a:cubicBezTo>
                  <a:lnTo>
                    <a:pt x="101" y="183"/>
                  </a:lnTo>
                  <a:cubicBezTo>
                    <a:pt x="95" y="183"/>
                    <a:pt x="83" y="169"/>
                    <a:pt x="77" y="158"/>
                  </a:cubicBezTo>
                  <a:lnTo>
                    <a:pt x="37" y="52"/>
                  </a:lnTo>
                  <a:cubicBezTo>
                    <a:pt x="38" y="44"/>
                    <a:pt x="48" y="37"/>
                    <a:pt x="59" y="37"/>
                  </a:cubicBezTo>
                  <a:close/>
                  <a:moveTo>
                    <a:pt x="44" y="173"/>
                  </a:moveTo>
                  <a:lnTo>
                    <a:pt x="44" y="173"/>
                  </a:lnTo>
                  <a:cubicBezTo>
                    <a:pt x="48" y="181"/>
                    <a:pt x="69" y="220"/>
                    <a:pt x="101" y="220"/>
                  </a:cubicBezTo>
                  <a:lnTo>
                    <a:pt x="183" y="220"/>
                  </a:lnTo>
                  <a:cubicBezTo>
                    <a:pt x="215" y="220"/>
                    <a:pt x="236" y="181"/>
                    <a:pt x="241" y="171"/>
                  </a:cubicBezTo>
                  <a:lnTo>
                    <a:pt x="283" y="61"/>
                  </a:lnTo>
                  <a:cubicBezTo>
                    <a:pt x="284" y="59"/>
                    <a:pt x="284" y="57"/>
                    <a:pt x="284" y="55"/>
                  </a:cubicBezTo>
                  <a:cubicBezTo>
                    <a:pt x="284" y="25"/>
                    <a:pt x="257" y="0"/>
                    <a:pt x="225" y="0"/>
                  </a:cubicBezTo>
                  <a:lnTo>
                    <a:pt x="60" y="0"/>
                  </a:lnTo>
                  <a:cubicBezTo>
                    <a:pt x="27" y="0"/>
                    <a:pt x="0" y="25"/>
                    <a:pt x="0" y="55"/>
                  </a:cubicBezTo>
                  <a:cubicBezTo>
                    <a:pt x="0" y="57"/>
                    <a:pt x="0" y="59"/>
                    <a:pt x="1" y="61"/>
                  </a:cubicBezTo>
                  <a:lnTo>
                    <a:pt x="44" y="17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84" name="Group 108"/>
          <p:cNvGrpSpPr/>
          <p:nvPr/>
        </p:nvGrpSpPr>
        <p:grpSpPr>
          <a:xfrm>
            <a:off x="4222843" y="2928612"/>
            <a:ext cx="651272" cy="866775"/>
            <a:chOff x="5678488" y="5216525"/>
            <a:chExt cx="868362" cy="866775"/>
          </a:xfrm>
        </p:grpSpPr>
        <p:sp>
          <p:nvSpPr>
            <p:cNvPr id="86" name="Freeform 12"/>
            <p:cNvSpPr>
              <a:spLocks/>
            </p:cNvSpPr>
            <p:nvPr/>
          </p:nvSpPr>
          <p:spPr bwMode="auto">
            <a:xfrm>
              <a:off x="5678488" y="5216525"/>
              <a:ext cx="868362" cy="866775"/>
            </a:xfrm>
            <a:custGeom>
              <a:avLst/>
              <a:gdLst>
                <a:gd name="T0" fmla="*/ 1929 w 1929"/>
                <a:gd name="T1" fmla="*/ 964 h 1929"/>
                <a:gd name="T2" fmla="*/ 1929 w 1929"/>
                <a:gd name="T3" fmla="*/ 964 h 1929"/>
                <a:gd name="T4" fmla="*/ 965 w 1929"/>
                <a:gd name="T5" fmla="*/ 1929 h 1929"/>
                <a:gd name="T6" fmla="*/ 0 w 1929"/>
                <a:gd name="T7" fmla="*/ 964 h 1929"/>
                <a:gd name="T8" fmla="*/ 965 w 1929"/>
                <a:gd name="T9" fmla="*/ 0 h 1929"/>
                <a:gd name="T10" fmla="*/ 1929 w 1929"/>
                <a:gd name="T11" fmla="*/ 964 h 1929"/>
              </a:gdLst>
              <a:ahLst/>
              <a:cxnLst>
                <a:cxn ang="0">
                  <a:pos x="T0" y="T1"/>
                </a:cxn>
                <a:cxn ang="0">
                  <a:pos x="T2" y="T3"/>
                </a:cxn>
                <a:cxn ang="0">
                  <a:pos x="T4" y="T5"/>
                </a:cxn>
                <a:cxn ang="0">
                  <a:pos x="T6" y="T7"/>
                </a:cxn>
                <a:cxn ang="0">
                  <a:pos x="T8" y="T9"/>
                </a:cxn>
                <a:cxn ang="0">
                  <a:pos x="T10" y="T11"/>
                </a:cxn>
              </a:cxnLst>
              <a:rect l="0" t="0" r="r" b="b"/>
              <a:pathLst>
                <a:path w="1929" h="1929">
                  <a:moveTo>
                    <a:pt x="1929" y="964"/>
                  </a:moveTo>
                  <a:lnTo>
                    <a:pt x="1929" y="964"/>
                  </a:lnTo>
                  <a:cubicBezTo>
                    <a:pt x="1929" y="1497"/>
                    <a:pt x="1497" y="1929"/>
                    <a:pt x="965" y="1929"/>
                  </a:cubicBezTo>
                  <a:cubicBezTo>
                    <a:pt x="432" y="1929"/>
                    <a:pt x="0" y="1497"/>
                    <a:pt x="0" y="964"/>
                  </a:cubicBezTo>
                  <a:cubicBezTo>
                    <a:pt x="0" y="431"/>
                    <a:pt x="432" y="0"/>
                    <a:pt x="965" y="0"/>
                  </a:cubicBezTo>
                  <a:cubicBezTo>
                    <a:pt x="1497" y="0"/>
                    <a:pt x="1929" y="431"/>
                    <a:pt x="1929" y="964"/>
                  </a:cubicBezTo>
                  <a:close/>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7" name="Freeform 19"/>
            <p:cNvSpPr>
              <a:spLocks noEditPoints="1"/>
            </p:cNvSpPr>
            <p:nvPr/>
          </p:nvSpPr>
          <p:spPr bwMode="auto">
            <a:xfrm>
              <a:off x="5929313" y="5405437"/>
              <a:ext cx="366712" cy="487363"/>
            </a:xfrm>
            <a:custGeom>
              <a:avLst/>
              <a:gdLst>
                <a:gd name="T0" fmla="*/ 594 w 814"/>
                <a:gd name="T1" fmla="*/ 1054 h 1086"/>
                <a:gd name="T2" fmla="*/ 406 w 814"/>
                <a:gd name="T3" fmla="*/ 678 h 1086"/>
                <a:gd name="T4" fmla="*/ 782 w 814"/>
                <a:gd name="T5" fmla="*/ 866 h 1086"/>
                <a:gd name="T6" fmla="*/ 119 w 814"/>
                <a:gd name="T7" fmla="*/ 662 h 1086"/>
                <a:gd name="T8" fmla="*/ 100 w 814"/>
                <a:gd name="T9" fmla="*/ 680 h 1086"/>
                <a:gd name="T10" fmla="*/ 100 w 814"/>
                <a:gd name="T11" fmla="*/ 644 h 1086"/>
                <a:gd name="T12" fmla="*/ 100 w 814"/>
                <a:gd name="T13" fmla="*/ 731 h 1086"/>
                <a:gd name="T14" fmla="*/ 31 w 814"/>
                <a:gd name="T15" fmla="*/ 662 h 1086"/>
                <a:gd name="T16" fmla="*/ 168 w 814"/>
                <a:gd name="T17" fmla="*/ 646 h 1086"/>
                <a:gd name="T18" fmla="*/ 100 w 814"/>
                <a:gd name="T19" fmla="*/ 612 h 1086"/>
                <a:gd name="T20" fmla="*/ 100 w 814"/>
                <a:gd name="T21" fmla="*/ 712 h 1086"/>
                <a:gd name="T22" fmla="*/ 168 w 814"/>
                <a:gd name="T23" fmla="*/ 678 h 1086"/>
                <a:gd name="T24" fmla="*/ 290 w 814"/>
                <a:gd name="T25" fmla="*/ 559 h 1086"/>
                <a:gd name="T26" fmla="*/ 488 w 814"/>
                <a:gd name="T27" fmla="*/ 559 h 1086"/>
                <a:gd name="T28" fmla="*/ 322 w 814"/>
                <a:gd name="T29" fmla="*/ 578 h 1086"/>
                <a:gd name="T30" fmla="*/ 254 w 814"/>
                <a:gd name="T31" fmla="*/ 32 h 1086"/>
                <a:gd name="T32" fmla="*/ 271 w 814"/>
                <a:gd name="T33" fmla="*/ 32 h 1086"/>
                <a:gd name="T34" fmla="*/ 271 w 814"/>
                <a:gd name="T35" fmla="*/ 68 h 1086"/>
                <a:gd name="T36" fmla="*/ 235 w 814"/>
                <a:gd name="T37" fmla="*/ 50 h 1086"/>
                <a:gd name="T38" fmla="*/ 525 w 814"/>
                <a:gd name="T39" fmla="*/ 68 h 1086"/>
                <a:gd name="T40" fmla="*/ 508 w 814"/>
                <a:gd name="T41" fmla="*/ 68 h 1086"/>
                <a:gd name="T42" fmla="*/ 508 w 814"/>
                <a:gd name="T43" fmla="*/ 32 h 1086"/>
                <a:gd name="T44" fmla="*/ 543 w 814"/>
                <a:gd name="T45" fmla="*/ 50 h 1086"/>
                <a:gd name="T46" fmla="*/ 594 w 814"/>
                <a:gd name="T47" fmla="*/ 646 h 1086"/>
                <a:gd name="T48" fmla="*/ 406 w 814"/>
                <a:gd name="T49" fmla="*/ 646 h 1086"/>
                <a:gd name="T50" fmla="*/ 457 w 814"/>
                <a:gd name="T51" fmla="*/ 610 h 1086"/>
                <a:gd name="T52" fmla="*/ 607 w 814"/>
                <a:gd name="T53" fmla="*/ 369 h 1086"/>
                <a:gd name="T54" fmla="*/ 662 w 814"/>
                <a:gd name="T55" fmla="*/ 87 h 1086"/>
                <a:gd name="T56" fmla="*/ 525 w 814"/>
                <a:gd name="T57" fmla="*/ 0 h 1086"/>
                <a:gd name="T58" fmla="*/ 458 w 814"/>
                <a:gd name="T59" fmla="*/ 50 h 1086"/>
                <a:gd name="T60" fmla="*/ 525 w 814"/>
                <a:gd name="T61" fmla="*/ 100 h 1086"/>
                <a:gd name="T62" fmla="*/ 638 w 814"/>
                <a:gd name="T63" fmla="*/ 108 h 1086"/>
                <a:gd name="T64" fmla="*/ 582 w 814"/>
                <a:gd name="T65" fmla="*/ 349 h 1086"/>
                <a:gd name="T66" fmla="*/ 286 w 814"/>
                <a:gd name="T67" fmla="*/ 527 h 1086"/>
                <a:gd name="T68" fmla="*/ 116 w 814"/>
                <a:gd name="T69" fmla="*/ 201 h 1086"/>
                <a:gd name="T70" fmla="*/ 207 w 814"/>
                <a:gd name="T71" fmla="*/ 68 h 1086"/>
                <a:gd name="T72" fmla="*/ 271 w 814"/>
                <a:gd name="T73" fmla="*/ 100 h 1086"/>
                <a:gd name="T74" fmla="*/ 271 w 814"/>
                <a:gd name="T75" fmla="*/ 0 h 1086"/>
                <a:gd name="T76" fmla="*/ 206 w 814"/>
                <a:gd name="T77" fmla="*/ 36 h 1086"/>
                <a:gd name="T78" fmla="*/ 85 w 814"/>
                <a:gd name="T79" fmla="*/ 205 h 1086"/>
                <a:gd name="T80" fmla="*/ 255 w 814"/>
                <a:gd name="T81" fmla="*/ 543 h 1086"/>
                <a:gd name="T82" fmla="*/ 374 w 814"/>
                <a:gd name="T83" fmla="*/ 610 h 1086"/>
                <a:gd name="T84" fmla="*/ 200 w 814"/>
                <a:gd name="T85" fmla="*/ 646 h 1086"/>
                <a:gd name="T86" fmla="*/ 0 w 814"/>
                <a:gd name="T87" fmla="*/ 662 h 1086"/>
                <a:gd name="T88" fmla="*/ 200 w 814"/>
                <a:gd name="T89" fmla="*/ 678 h 1086"/>
                <a:gd name="T90" fmla="*/ 374 w 814"/>
                <a:gd name="T91" fmla="*/ 866 h 1086"/>
                <a:gd name="T92" fmla="*/ 814 w 814"/>
                <a:gd name="T93" fmla="*/ 866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4" h="1086">
                  <a:moveTo>
                    <a:pt x="594" y="1054"/>
                  </a:moveTo>
                  <a:lnTo>
                    <a:pt x="594" y="1054"/>
                  </a:lnTo>
                  <a:cubicBezTo>
                    <a:pt x="490" y="1054"/>
                    <a:pt x="406" y="970"/>
                    <a:pt x="406" y="866"/>
                  </a:cubicBezTo>
                  <a:lnTo>
                    <a:pt x="406" y="678"/>
                  </a:lnTo>
                  <a:lnTo>
                    <a:pt x="594" y="678"/>
                  </a:lnTo>
                  <a:cubicBezTo>
                    <a:pt x="697" y="678"/>
                    <a:pt x="782" y="763"/>
                    <a:pt x="782" y="866"/>
                  </a:cubicBezTo>
                  <a:cubicBezTo>
                    <a:pt x="782" y="970"/>
                    <a:pt x="697" y="1054"/>
                    <a:pt x="594" y="1054"/>
                  </a:cubicBezTo>
                  <a:close/>
                  <a:moveTo>
                    <a:pt x="119" y="662"/>
                  </a:moveTo>
                  <a:lnTo>
                    <a:pt x="119" y="662"/>
                  </a:lnTo>
                  <a:cubicBezTo>
                    <a:pt x="119" y="672"/>
                    <a:pt x="110" y="680"/>
                    <a:pt x="100" y="680"/>
                  </a:cubicBezTo>
                  <a:cubicBezTo>
                    <a:pt x="91" y="680"/>
                    <a:pt x="82" y="672"/>
                    <a:pt x="82" y="662"/>
                  </a:cubicBezTo>
                  <a:cubicBezTo>
                    <a:pt x="82" y="652"/>
                    <a:pt x="91" y="644"/>
                    <a:pt x="100" y="644"/>
                  </a:cubicBezTo>
                  <a:cubicBezTo>
                    <a:pt x="110" y="644"/>
                    <a:pt x="119" y="652"/>
                    <a:pt x="119" y="662"/>
                  </a:cubicBezTo>
                  <a:close/>
                  <a:moveTo>
                    <a:pt x="100" y="731"/>
                  </a:moveTo>
                  <a:lnTo>
                    <a:pt x="100" y="731"/>
                  </a:lnTo>
                  <a:cubicBezTo>
                    <a:pt x="62" y="731"/>
                    <a:pt x="31" y="700"/>
                    <a:pt x="31" y="662"/>
                  </a:cubicBezTo>
                  <a:cubicBezTo>
                    <a:pt x="31" y="624"/>
                    <a:pt x="62" y="593"/>
                    <a:pt x="100" y="593"/>
                  </a:cubicBezTo>
                  <a:cubicBezTo>
                    <a:pt x="133" y="593"/>
                    <a:pt x="160" y="616"/>
                    <a:pt x="168" y="646"/>
                  </a:cubicBezTo>
                  <a:lnTo>
                    <a:pt x="148" y="646"/>
                  </a:lnTo>
                  <a:cubicBezTo>
                    <a:pt x="141" y="626"/>
                    <a:pt x="122" y="612"/>
                    <a:pt x="100" y="612"/>
                  </a:cubicBezTo>
                  <a:cubicBezTo>
                    <a:pt x="73" y="612"/>
                    <a:pt x="51" y="635"/>
                    <a:pt x="51" y="662"/>
                  </a:cubicBezTo>
                  <a:cubicBezTo>
                    <a:pt x="51" y="690"/>
                    <a:pt x="73" y="712"/>
                    <a:pt x="100" y="712"/>
                  </a:cubicBezTo>
                  <a:cubicBezTo>
                    <a:pt x="122" y="712"/>
                    <a:pt x="141" y="698"/>
                    <a:pt x="148" y="678"/>
                  </a:cubicBezTo>
                  <a:lnTo>
                    <a:pt x="168" y="678"/>
                  </a:lnTo>
                  <a:cubicBezTo>
                    <a:pt x="160" y="709"/>
                    <a:pt x="133" y="731"/>
                    <a:pt x="100" y="731"/>
                  </a:cubicBezTo>
                  <a:close/>
                  <a:moveTo>
                    <a:pt x="290" y="559"/>
                  </a:moveTo>
                  <a:lnTo>
                    <a:pt x="290" y="559"/>
                  </a:lnTo>
                  <a:lnTo>
                    <a:pt x="488" y="559"/>
                  </a:lnTo>
                  <a:cubicBezTo>
                    <a:pt x="482" y="570"/>
                    <a:pt x="470" y="578"/>
                    <a:pt x="457" y="578"/>
                  </a:cubicBezTo>
                  <a:lnTo>
                    <a:pt x="322" y="578"/>
                  </a:lnTo>
                  <a:cubicBezTo>
                    <a:pt x="308" y="578"/>
                    <a:pt x="296" y="570"/>
                    <a:pt x="290" y="559"/>
                  </a:cubicBezTo>
                  <a:close/>
                  <a:moveTo>
                    <a:pt x="254" y="32"/>
                  </a:moveTo>
                  <a:lnTo>
                    <a:pt x="254" y="32"/>
                  </a:lnTo>
                  <a:lnTo>
                    <a:pt x="271" y="32"/>
                  </a:lnTo>
                  <a:cubicBezTo>
                    <a:pt x="281" y="32"/>
                    <a:pt x="289" y="40"/>
                    <a:pt x="289" y="50"/>
                  </a:cubicBezTo>
                  <a:cubicBezTo>
                    <a:pt x="289" y="60"/>
                    <a:pt x="281" y="68"/>
                    <a:pt x="271" y="68"/>
                  </a:cubicBezTo>
                  <a:lnTo>
                    <a:pt x="254" y="68"/>
                  </a:lnTo>
                  <a:cubicBezTo>
                    <a:pt x="244" y="68"/>
                    <a:pt x="235" y="60"/>
                    <a:pt x="235" y="50"/>
                  </a:cubicBezTo>
                  <a:cubicBezTo>
                    <a:pt x="235" y="40"/>
                    <a:pt x="244" y="32"/>
                    <a:pt x="254" y="32"/>
                  </a:cubicBezTo>
                  <a:close/>
                  <a:moveTo>
                    <a:pt x="525" y="68"/>
                  </a:moveTo>
                  <a:lnTo>
                    <a:pt x="525" y="68"/>
                  </a:lnTo>
                  <a:lnTo>
                    <a:pt x="508" y="68"/>
                  </a:lnTo>
                  <a:cubicBezTo>
                    <a:pt x="498" y="68"/>
                    <a:pt x="490" y="60"/>
                    <a:pt x="490" y="50"/>
                  </a:cubicBezTo>
                  <a:cubicBezTo>
                    <a:pt x="490" y="40"/>
                    <a:pt x="498" y="32"/>
                    <a:pt x="508" y="32"/>
                  </a:cubicBezTo>
                  <a:lnTo>
                    <a:pt x="525" y="32"/>
                  </a:lnTo>
                  <a:cubicBezTo>
                    <a:pt x="535" y="32"/>
                    <a:pt x="543" y="40"/>
                    <a:pt x="543" y="50"/>
                  </a:cubicBezTo>
                  <a:cubicBezTo>
                    <a:pt x="543" y="60"/>
                    <a:pt x="535" y="68"/>
                    <a:pt x="525" y="68"/>
                  </a:cubicBezTo>
                  <a:close/>
                  <a:moveTo>
                    <a:pt x="594" y="646"/>
                  </a:moveTo>
                  <a:lnTo>
                    <a:pt x="594" y="646"/>
                  </a:lnTo>
                  <a:lnTo>
                    <a:pt x="406" y="646"/>
                  </a:lnTo>
                  <a:lnTo>
                    <a:pt x="406" y="610"/>
                  </a:lnTo>
                  <a:lnTo>
                    <a:pt x="457" y="610"/>
                  </a:lnTo>
                  <a:cubicBezTo>
                    <a:pt x="494" y="610"/>
                    <a:pt x="524" y="580"/>
                    <a:pt x="524" y="543"/>
                  </a:cubicBezTo>
                  <a:cubicBezTo>
                    <a:pt x="524" y="473"/>
                    <a:pt x="564" y="422"/>
                    <a:pt x="607" y="369"/>
                  </a:cubicBezTo>
                  <a:cubicBezTo>
                    <a:pt x="646" y="320"/>
                    <a:pt x="687" y="270"/>
                    <a:pt x="694" y="205"/>
                  </a:cubicBezTo>
                  <a:cubicBezTo>
                    <a:pt x="698" y="159"/>
                    <a:pt x="688" y="118"/>
                    <a:pt x="662" y="87"/>
                  </a:cubicBezTo>
                  <a:cubicBezTo>
                    <a:pt x="637" y="57"/>
                    <a:pt x="601" y="41"/>
                    <a:pt x="573" y="36"/>
                  </a:cubicBezTo>
                  <a:cubicBezTo>
                    <a:pt x="566" y="15"/>
                    <a:pt x="547" y="0"/>
                    <a:pt x="525" y="0"/>
                  </a:cubicBezTo>
                  <a:lnTo>
                    <a:pt x="508" y="0"/>
                  </a:lnTo>
                  <a:cubicBezTo>
                    <a:pt x="480" y="0"/>
                    <a:pt x="458" y="22"/>
                    <a:pt x="458" y="50"/>
                  </a:cubicBezTo>
                  <a:cubicBezTo>
                    <a:pt x="458" y="77"/>
                    <a:pt x="480" y="100"/>
                    <a:pt x="508" y="100"/>
                  </a:cubicBezTo>
                  <a:lnTo>
                    <a:pt x="525" y="100"/>
                  </a:lnTo>
                  <a:cubicBezTo>
                    <a:pt x="546" y="100"/>
                    <a:pt x="564" y="87"/>
                    <a:pt x="571" y="68"/>
                  </a:cubicBezTo>
                  <a:cubicBezTo>
                    <a:pt x="593" y="73"/>
                    <a:pt x="619" y="85"/>
                    <a:pt x="638" y="108"/>
                  </a:cubicBezTo>
                  <a:cubicBezTo>
                    <a:pt x="658" y="132"/>
                    <a:pt x="666" y="163"/>
                    <a:pt x="662" y="201"/>
                  </a:cubicBezTo>
                  <a:cubicBezTo>
                    <a:pt x="656" y="258"/>
                    <a:pt x="620" y="302"/>
                    <a:pt x="582" y="349"/>
                  </a:cubicBezTo>
                  <a:cubicBezTo>
                    <a:pt x="541" y="401"/>
                    <a:pt x="498" y="454"/>
                    <a:pt x="492" y="527"/>
                  </a:cubicBezTo>
                  <a:lnTo>
                    <a:pt x="286" y="527"/>
                  </a:lnTo>
                  <a:cubicBezTo>
                    <a:pt x="280" y="454"/>
                    <a:pt x="237" y="401"/>
                    <a:pt x="196" y="349"/>
                  </a:cubicBezTo>
                  <a:cubicBezTo>
                    <a:pt x="158" y="302"/>
                    <a:pt x="122" y="258"/>
                    <a:pt x="116" y="201"/>
                  </a:cubicBezTo>
                  <a:cubicBezTo>
                    <a:pt x="112" y="163"/>
                    <a:pt x="120" y="132"/>
                    <a:pt x="141" y="108"/>
                  </a:cubicBezTo>
                  <a:cubicBezTo>
                    <a:pt x="159" y="85"/>
                    <a:pt x="185" y="73"/>
                    <a:pt x="207" y="68"/>
                  </a:cubicBezTo>
                  <a:cubicBezTo>
                    <a:pt x="214" y="87"/>
                    <a:pt x="232" y="100"/>
                    <a:pt x="254" y="100"/>
                  </a:cubicBezTo>
                  <a:lnTo>
                    <a:pt x="271" y="100"/>
                  </a:lnTo>
                  <a:cubicBezTo>
                    <a:pt x="298" y="100"/>
                    <a:pt x="321" y="77"/>
                    <a:pt x="321" y="50"/>
                  </a:cubicBezTo>
                  <a:cubicBezTo>
                    <a:pt x="321" y="22"/>
                    <a:pt x="298" y="0"/>
                    <a:pt x="271" y="0"/>
                  </a:cubicBezTo>
                  <a:lnTo>
                    <a:pt x="254" y="0"/>
                  </a:lnTo>
                  <a:cubicBezTo>
                    <a:pt x="231" y="0"/>
                    <a:pt x="212" y="15"/>
                    <a:pt x="206" y="36"/>
                  </a:cubicBezTo>
                  <a:cubicBezTo>
                    <a:pt x="177" y="41"/>
                    <a:pt x="141" y="57"/>
                    <a:pt x="116" y="87"/>
                  </a:cubicBezTo>
                  <a:cubicBezTo>
                    <a:pt x="91" y="118"/>
                    <a:pt x="80" y="159"/>
                    <a:pt x="85" y="205"/>
                  </a:cubicBezTo>
                  <a:cubicBezTo>
                    <a:pt x="92" y="270"/>
                    <a:pt x="132" y="320"/>
                    <a:pt x="171" y="369"/>
                  </a:cubicBezTo>
                  <a:cubicBezTo>
                    <a:pt x="214" y="422"/>
                    <a:pt x="255" y="473"/>
                    <a:pt x="255" y="543"/>
                  </a:cubicBezTo>
                  <a:cubicBezTo>
                    <a:pt x="255" y="580"/>
                    <a:pt x="285" y="610"/>
                    <a:pt x="322" y="610"/>
                  </a:cubicBezTo>
                  <a:lnTo>
                    <a:pt x="374" y="610"/>
                  </a:lnTo>
                  <a:lnTo>
                    <a:pt x="374" y="646"/>
                  </a:lnTo>
                  <a:lnTo>
                    <a:pt x="200" y="646"/>
                  </a:lnTo>
                  <a:cubicBezTo>
                    <a:pt x="193" y="598"/>
                    <a:pt x="151" y="561"/>
                    <a:pt x="100" y="561"/>
                  </a:cubicBezTo>
                  <a:cubicBezTo>
                    <a:pt x="45" y="561"/>
                    <a:pt x="0" y="606"/>
                    <a:pt x="0" y="662"/>
                  </a:cubicBezTo>
                  <a:cubicBezTo>
                    <a:pt x="0" y="718"/>
                    <a:pt x="45" y="763"/>
                    <a:pt x="100" y="763"/>
                  </a:cubicBezTo>
                  <a:cubicBezTo>
                    <a:pt x="151" y="763"/>
                    <a:pt x="193" y="726"/>
                    <a:pt x="200" y="678"/>
                  </a:cubicBezTo>
                  <a:lnTo>
                    <a:pt x="374" y="678"/>
                  </a:lnTo>
                  <a:lnTo>
                    <a:pt x="374" y="866"/>
                  </a:lnTo>
                  <a:cubicBezTo>
                    <a:pt x="374" y="988"/>
                    <a:pt x="472" y="1086"/>
                    <a:pt x="594" y="1086"/>
                  </a:cubicBezTo>
                  <a:cubicBezTo>
                    <a:pt x="715" y="1086"/>
                    <a:pt x="814" y="988"/>
                    <a:pt x="814" y="866"/>
                  </a:cubicBezTo>
                  <a:cubicBezTo>
                    <a:pt x="814" y="745"/>
                    <a:pt x="715" y="646"/>
                    <a:pt x="594" y="64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88" name="Group 111"/>
          <p:cNvGrpSpPr/>
          <p:nvPr/>
        </p:nvGrpSpPr>
        <p:grpSpPr>
          <a:xfrm>
            <a:off x="4222843" y="2928612"/>
            <a:ext cx="651272" cy="868363"/>
            <a:chOff x="7926388" y="2919412"/>
            <a:chExt cx="868362" cy="868363"/>
          </a:xfrm>
        </p:grpSpPr>
        <p:sp>
          <p:nvSpPr>
            <p:cNvPr id="89" name="Freeform 7"/>
            <p:cNvSpPr>
              <a:spLocks/>
            </p:cNvSpPr>
            <p:nvPr/>
          </p:nvSpPr>
          <p:spPr bwMode="auto">
            <a:xfrm>
              <a:off x="7926388" y="2919412"/>
              <a:ext cx="868362" cy="868363"/>
            </a:xfrm>
            <a:custGeom>
              <a:avLst/>
              <a:gdLst>
                <a:gd name="T0" fmla="*/ 1929 w 1929"/>
                <a:gd name="T1" fmla="*/ 964 h 1929"/>
                <a:gd name="T2" fmla="*/ 1929 w 1929"/>
                <a:gd name="T3" fmla="*/ 964 h 1929"/>
                <a:gd name="T4" fmla="*/ 965 w 1929"/>
                <a:gd name="T5" fmla="*/ 1929 h 1929"/>
                <a:gd name="T6" fmla="*/ 0 w 1929"/>
                <a:gd name="T7" fmla="*/ 964 h 1929"/>
                <a:gd name="T8" fmla="*/ 965 w 1929"/>
                <a:gd name="T9" fmla="*/ 0 h 1929"/>
                <a:gd name="T10" fmla="*/ 1929 w 1929"/>
                <a:gd name="T11" fmla="*/ 964 h 1929"/>
              </a:gdLst>
              <a:ahLst/>
              <a:cxnLst>
                <a:cxn ang="0">
                  <a:pos x="T0" y="T1"/>
                </a:cxn>
                <a:cxn ang="0">
                  <a:pos x="T2" y="T3"/>
                </a:cxn>
                <a:cxn ang="0">
                  <a:pos x="T4" y="T5"/>
                </a:cxn>
                <a:cxn ang="0">
                  <a:pos x="T6" y="T7"/>
                </a:cxn>
                <a:cxn ang="0">
                  <a:pos x="T8" y="T9"/>
                </a:cxn>
                <a:cxn ang="0">
                  <a:pos x="T10" y="T11"/>
                </a:cxn>
              </a:cxnLst>
              <a:rect l="0" t="0" r="r" b="b"/>
              <a:pathLst>
                <a:path w="1929" h="1929">
                  <a:moveTo>
                    <a:pt x="1929" y="964"/>
                  </a:moveTo>
                  <a:lnTo>
                    <a:pt x="1929" y="964"/>
                  </a:lnTo>
                  <a:cubicBezTo>
                    <a:pt x="1929" y="1497"/>
                    <a:pt x="1498" y="1929"/>
                    <a:pt x="965" y="1929"/>
                  </a:cubicBezTo>
                  <a:cubicBezTo>
                    <a:pt x="432" y="1929"/>
                    <a:pt x="0" y="1497"/>
                    <a:pt x="0" y="964"/>
                  </a:cubicBezTo>
                  <a:cubicBezTo>
                    <a:pt x="0" y="432"/>
                    <a:pt x="432" y="0"/>
                    <a:pt x="965" y="0"/>
                  </a:cubicBezTo>
                  <a:cubicBezTo>
                    <a:pt x="1498" y="0"/>
                    <a:pt x="1929" y="432"/>
                    <a:pt x="1929" y="964"/>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0" name="Freeform 20"/>
            <p:cNvSpPr>
              <a:spLocks/>
            </p:cNvSpPr>
            <p:nvPr/>
          </p:nvSpPr>
          <p:spPr bwMode="auto">
            <a:xfrm>
              <a:off x="8137525" y="3109912"/>
              <a:ext cx="427037" cy="468313"/>
            </a:xfrm>
            <a:custGeom>
              <a:avLst/>
              <a:gdLst>
                <a:gd name="T0" fmla="*/ 711 w 950"/>
                <a:gd name="T1" fmla="*/ 1042 h 1042"/>
                <a:gd name="T2" fmla="*/ 711 w 950"/>
                <a:gd name="T3" fmla="*/ 1042 h 1042"/>
                <a:gd name="T4" fmla="*/ 693 w 950"/>
                <a:gd name="T5" fmla="*/ 1036 h 1042"/>
                <a:gd name="T6" fmla="*/ 541 w 950"/>
                <a:gd name="T7" fmla="*/ 923 h 1042"/>
                <a:gd name="T8" fmla="*/ 172 w 950"/>
                <a:gd name="T9" fmla="*/ 798 h 1042"/>
                <a:gd name="T10" fmla="*/ 172 w 950"/>
                <a:gd name="T11" fmla="*/ 172 h 1042"/>
                <a:gd name="T12" fmla="*/ 797 w 950"/>
                <a:gd name="T13" fmla="*/ 172 h 1042"/>
                <a:gd name="T14" fmla="*/ 915 w 950"/>
                <a:gd name="T15" fmla="*/ 586 h 1042"/>
                <a:gd name="T16" fmla="*/ 914 w 950"/>
                <a:gd name="T17" fmla="*/ 590 h 1042"/>
                <a:gd name="T18" fmla="*/ 895 w 950"/>
                <a:gd name="T19" fmla="*/ 651 h 1042"/>
                <a:gd name="T20" fmla="*/ 826 w 950"/>
                <a:gd name="T21" fmla="*/ 814 h 1042"/>
                <a:gd name="T22" fmla="*/ 788 w 950"/>
                <a:gd name="T23" fmla="*/ 830 h 1042"/>
                <a:gd name="T24" fmla="*/ 772 w 950"/>
                <a:gd name="T25" fmla="*/ 792 h 1042"/>
                <a:gd name="T26" fmla="*/ 840 w 950"/>
                <a:gd name="T27" fmla="*/ 628 h 1042"/>
                <a:gd name="T28" fmla="*/ 857 w 950"/>
                <a:gd name="T29" fmla="*/ 576 h 1042"/>
                <a:gd name="T30" fmla="*/ 858 w 950"/>
                <a:gd name="T31" fmla="*/ 575 h 1042"/>
                <a:gd name="T32" fmla="*/ 756 w 950"/>
                <a:gd name="T33" fmla="*/ 214 h 1042"/>
                <a:gd name="T34" fmla="*/ 214 w 950"/>
                <a:gd name="T35" fmla="*/ 214 h 1042"/>
                <a:gd name="T36" fmla="*/ 214 w 950"/>
                <a:gd name="T37" fmla="*/ 756 h 1042"/>
                <a:gd name="T38" fmla="*/ 544 w 950"/>
                <a:gd name="T39" fmla="*/ 864 h 1042"/>
                <a:gd name="T40" fmla="*/ 566 w 950"/>
                <a:gd name="T41" fmla="*/ 869 h 1042"/>
                <a:gd name="T42" fmla="*/ 698 w 950"/>
                <a:gd name="T43" fmla="*/ 967 h 1042"/>
                <a:gd name="T44" fmla="*/ 727 w 950"/>
                <a:gd name="T45" fmla="*/ 897 h 1042"/>
                <a:gd name="T46" fmla="*/ 766 w 950"/>
                <a:gd name="T47" fmla="*/ 882 h 1042"/>
                <a:gd name="T48" fmla="*/ 781 w 950"/>
                <a:gd name="T49" fmla="*/ 920 h 1042"/>
                <a:gd name="T50" fmla="*/ 738 w 950"/>
                <a:gd name="T51" fmla="*/ 1024 h 1042"/>
                <a:gd name="T52" fmla="*/ 719 w 950"/>
                <a:gd name="T53" fmla="*/ 1041 h 1042"/>
                <a:gd name="T54" fmla="*/ 711 w 950"/>
                <a:gd name="T55" fmla="*/ 1042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50" h="1042">
                  <a:moveTo>
                    <a:pt x="711" y="1042"/>
                  </a:moveTo>
                  <a:lnTo>
                    <a:pt x="711" y="1042"/>
                  </a:lnTo>
                  <a:cubicBezTo>
                    <a:pt x="705" y="1042"/>
                    <a:pt x="699" y="1040"/>
                    <a:pt x="693" y="1036"/>
                  </a:cubicBezTo>
                  <a:lnTo>
                    <a:pt x="541" y="923"/>
                  </a:lnTo>
                  <a:cubicBezTo>
                    <a:pt x="406" y="940"/>
                    <a:pt x="269" y="894"/>
                    <a:pt x="172" y="798"/>
                  </a:cubicBezTo>
                  <a:cubicBezTo>
                    <a:pt x="0" y="625"/>
                    <a:pt x="0" y="345"/>
                    <a:pt x="172" y="172"/>
                  </a:cubicBezTo>
                  <a:cubicBezTo>
                    <a:pt x="345" y="0"/>
                    <a:pt x="625" y="0"/>
                    <a:pt x="797" y="172"/>
                  </a:cubicBezTo>
                  <a:cubicBezTo>
                    <a:pt x="906" y="281"/>
                    <a:pt x="950" y="436"/>
                    <a:pt x="915" y="586"/>
                  </a:cubicBezTo>
                  <a:cubicBezTo>
                    <a:pt x="915" y="587"/>
                    <a:pt x="915" y="589"/>
                    <a:pt x="914" y="590"/>
                  </a:cubicBezTo>
                  <a:cubicBezTo>
                    <a:pt x="909" y="610"/>
                    <a:pt x="903" y="631"/>
                    <a:pt x="895" y="651"/>
                  </a:cubicBezTo>
                  <a:lnTo>
                    <a:pt x="826" y="814"/>
                  </a:lnTo>
                  <a:cubicBezTo>
                    <a:pt x="820" y="829"/>
                    <a:pt x="802" y="836"/>
                    <a:pt x="788" y="830"/>
                  </a:cubicBezTo>
                  <a:cubicBezTo>
                    <a:pt x="773" y="824"/>
                    <a:pt x="766" y="807"/>
                    <a:pt x="772" y="792"/>
                  </a:cubicBezTo>
                  <a:lnTo>
                    <a:pt x="840" y="628"/>
                  </a:lnTo>
                  <a:cubicBezTo>
                    <a:pt x="847" y="611"/>
                    <a:pt x="853" y="594"/>
                    <a:pt x="857" y="576"/>
                  </a:cubicBezTo>
                  <a:cubicBezTo>
                    <a:pt x="857" y="575"/>
                    <a:pt x="857" y="575"/>
                    <a:pt x="858" y="575"/>
                  </a:cubicBezTo>
                  <a:cubicBezTo>
                    <a:pt x="889" y="444"/>
                    <a:pt x="851" y="309"/>
                    <a:pt x="756" y="214"/>
                  </a:cubicBezTo>
                  <a:cubicBezTo>
                    <a:pt x="606" y="64"/>
                    <a:pt x="363" y="64"/>
                    <a:pt x="214" y="214"/>
                  </a:cubicBezTo>
                  <a:cubicBezTo>
                    <a:pt x="64" y="363"/>
                    <a:pt x="64" y="606"/>
                    <a:pt x="214" y="756"/>
                  </a:cubicBezTo>
                  <a:cubicBezTo>
                    <a:pt x="300" y="842"/>
                    <a:pt x="423" y="882"/>
                    <a:pt x="544" y="864"/>
                  </a:cubicBezTo>
                  <a:cubicBezTo>
                    <a:pt x="552" y="862"/>
                    <a:pt x="560" y="864"/>
                    <a:pt x="566" y="869"/>
                  </a:cubicBezTo>
                  <a:lnTo>
                    <a:pt x="698" y="967"/>
                  </a:lnTo>
                  <a:lnTo>
                    <a:pt x="727" y="897"/>
                  </a:lnTo>
                  <a:cubicBezTo>
                    <a:pt x="734" y="883"/>
                    <a:pt x="751" y="876"/>
                    <a:pt x="766" y="882"/>
                  </a:cubicBezTo>
                  <a:cubicBezTo>
                    <a:pt x="781" y="888"/>
                    <a:pt x="788" y="905"/>
                    <a:pt x="781" y="920"/>
                  </a:cubicBezTo>
                  <a:lnTo>
                    <a:pt x="738" y="1024"/>
                  </a:lnTo>
                  <a:cubicBezTo>
                    <a:pt x="734" y="1032"/>
                    <a:pt x="727" y="1038"/>
                    <a:pt x="719" y="1041"/>
                  </a:cubicBezTo>
                  <a:cubicBezTo>
                    <a:pt x="716" y="1041"/>
                    <a:pt x="713" y="1042"/>
                    <a:pt x="711" y="104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1" name="Freeform 21"/>
            <p:cNvSpPr>
              <a:spLocks/>
            </p:cNvSpPr>
            <p:nvPr/>
          </p:nvSpPr>
          <p:spPr bwMode="auto">
            <a:xfrm>
              <a:off x="8270875" y="3265487"/>
              <a:ext cx="179387" cy="20638"/>
            </a:xfrm>
            <a:custGeom>
              <a:avLst/>
              <a:gdLst>
                <a:gd name="T0" fmla="*/ 377 w 401"/>
                <a:gd name="T1" fmla="*/ 47 h 47"/>
                <a:gd name="T2" fmla="*/ 377 w 401"/>
                <a:gd name="T3" fmla="*/ 47 h 47"/>
                <a:gd name="T4" fmla="*/ 23 w 401"/>
                <a:gd name="T5" fmla="*/ 47 h 47"/>
                <a:gd name="T6" fmla="*/ 0 w 401"/>
                <a:gd name="T7" fmla="*/ 24 h 47"/>
                <a:gd name="T8" fmla="*/ 23 w 401"/>
                <a:gd name="T9" fmla="*/ 0 h 47"/>
                <a:gd name="T10" fmla="*/ 377 w 401"/>
                <a:gd name="T11" fmla="*/ 0 h 47"/>
                <a:gd name="T12" fmla="*/ 401 w 401"/>
                <a:gd name="T13" fmla="*/ 24 h 47"/>
                <a:gd name="T14" fmla="*/ 377 w 40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7">
                  <a:moveTo>
                    <a:pt x="377" y="47"/>
                  </a:moveTo>
                  <a:lnTo>
                    <a:pt x="377" y="47"/>
                  </a:lnTo>
                  <a:lnTo>
                    <a:pt x="23" y="47"/>
                  </a:lnTo>
                  <a:cubicBezTo>
                    <a:pt x="10" y="47"/>
                    <a:pt x="0" y="37"/>
                    <a:pt x="0" y="24"/>
                  </a:cubicBezTo>
                  <a:cubicBezTo>
                    <a:pt x="0" y="11"/>
                    <a:pt x="10" y="0"/>
                    <a:pt x="23" y="0"/>
                  </a:cubicBezTo>
                  <a:lnTo>
                    <a:pt x="377" y="0"/>
                  </a:lnTo>
                  <a:cubicBezTo>
                    <a:pt x="390" y="0"/>
                    <a:pt x="401" y="11"/>
                    <a:pt x="401" y="24"/>
                  </a:cubicBezTo>
                  <a:cubicBezTo>
                    <a:pt x="401" y="37"/>
                    <a:pt x="390" y="47"/>
                    <a:pt x="377"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2" name="Freeform 22"/>
            <p:cNvSpPr>
              <a:spLocks/>
            </p:cNvSpPr>
            <p:nvPr/>
          </p:nvSpPr>
          <p:spPr bwMode="auto">
            <a:xfrm>
              <a:off x="8270875" y="3325812"/>
              <a:ext cx="179387" cy="22225"/>
            </a:xfrm>
            <a:custGeom>
              <a:avLst/>
              <a:gdLst>
                <a:gd name="T0" fmla="*/ 377 w 401"/>
                <a:gd name="T1" fmla="*/ 47 h 47"/>
                <a:gd name="T2" fmla="*/ 377 w 401"/>
                <a:gd name="T3" fmla="*/ 47 h 47"/>
                <a:gd name="T4" fmla="*/ 23 w 401"/>
                <a:gd name="T5" fmla="*/ 47 h 47"/>
                <a:gd name="T6" fmla="*/ 0 w 401"/>
                <a:gd name="T7" fmla="*/ 23 h 47"/>
                <a:gd name="T8" fmla="*/ 23 w 401"/>
                <a:gd name="T9" fmla="*/ 0 h 47"/>
                <a:gd name="T10" fmla="*/ 377 w 401"/>
                <a:gd name="T11" fmla="*/ 0 h 47"/>
                <a:gd name="T12" fmla="*/ 401 w 401"/>
                <a:gd name="T13" fmla="*/ 23 h 47"/>
                <a:gd name="T14" fmla="*/ 377 w 40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7">
                  <a:moveTo>
                    <a:pt x="377" y="47"/>
                  </a:moveTo>
                  <a:lnTo>
                    <a:pt x="377" y="47"/>
                  </a:lnTo>
                  <a:lnTo>
                    <a:pt x="23" y="47"/>
                  </a:lnTo>
                  <a:cubicBezTo>
                    <a:pt x="10" y="47"/>
                    <a:pt x="0" y="36"/>
                    <a:pt x="0" y="23"/>
                  </a:cubicBezTo>
                  <a:cubicBezTo>
                    <a:pt x="0" y="10"/>
                    <a:pt x="10" y="0"/>
                    <a:pt x="23" y="0"/>
                  </a:cubicBezTo>
                  <a:lnTo>
                    <a:pt x="377" y="0"/>
                  </a:lnTo>
                  <a:cubicBezTo>
                    <a:pt x="390" y="0"/>
                    <a:pt x="401" y="10"/>
                    <a:pt x="401" y="23"/>
                  </a:cubicBezTo>
                  <a:cubicBezTo>
                    <a:pt x="401" y="36"/>
                    <a:pt x="390" y="47"/>
                    <a:pt x="377"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3" name="Freeform 23"/>
            <p:cNvSpPr>
              <a:spLocks/>
            </p:cNvSpPr>
            <p:nvPr/>
          </p:nvSpPr>
          <p:spPr bwMode="auto">
            <a:xfrm>
              <a:off x="8270875" y="3387725"/>
              <a:ext cx="111125" cy="20638"/>
            </a:xfrm>
            <a:custGeom>
              <a:avLst/>
              <a:gdLst>
                <a:gd name="T0" fmla="*/ 225 w 249"/>
                <a:gd name="T1" fmla="*/ 47 h 47"/>
                <a:gd name="T2" fmla="*/ 225 w 249"/>
                <a:gd name="T3" fmla="*/ 47 h 47"/>
                <a:gd name="T4" fmla="*/ 23 w 249"/>
                <a:gd name="T5" fmla="*/ 47 h 47"/>
                <a:gd name="T6" fmla="*/ 0 w 249"/>
                <a:gd name="T7" fmla="*/ 23 h 47"/>
                <a:gd name="T8" fmla="*/ 23 w 249"/>
                <a:gd name="T9" fmla="*/ 0 h 47"/>
                <a:gd name="T10" fmla="*/ 225 w 249"/>
                <a:gd name="T11" fmla="*/ 0 h 47"/>
                <a:gd name="T12" fmla="*/ 249 w 249"/>
                <a:gd name="T13" fmla="*/ 23 h 47"/>
                <a:gd name="T14" fmla="*/ 225 w 249"/>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47">
                  <a:moveTo>
                    <a:pt x="225" y="47"/>
                  </a:moveTo>
                  <a:lnTo>
                    <a:pt x="225" y="47"/>
                  </a:lnTo>
                  <a:lnTo>
                    <a:pt x="23" y="47"/>
                  </a:lnTo>
                  <a:cubicBezTo>
                    <a:pt x="10" y="47"/>
                    <a:pt x="0" y="36"/>
                    <a:pt x="0" y="23"/>
                  </a:cubicBezTo>
                  <a:cubicBezTo>
                    <a:pt x="0" y="10"/>
                    <a:pt x="10" y="0"/>
                    <a:pt x="23" y="0"/>
                  </a:cubicBezTo>
                  <a:lnTo>
                    <a:pt x="225" y="0"/>
                  </a:lnTo>
                  <a:cubicBezTo>
                    <a:pt x="238" y="0"/>
                    <a:pt x="249" y="10"/>
                    <a:pt x="249" y="23"/>
                  </a:cubicBezTo>
                  <a:cubicBezTo>
                    <a:pt x="249" y="36"/>
                    <a:pt x="238" y="47"/>
                    <a:pt x="225"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94" name="Group 117"/>
          <p:cNvGrpSpPr/>
          <p:nvPr/>
        </p:nvGrpSpPr>
        <p:grpSpPr>
          <a:xfrm>
            <a:off x="4222843" y="2928612"/>
            <a:ext cx="651272" cy="866775"/>
            <a:chOff x="3981450" y="4503737"/>
            <a:chExt cx="868362" cy="866775"/>
          </a:xfrm>
        </p:grpSpPr>
        <p:sp>
          <p:nvSpPr>
            <p:cNvPr id="95" name="Freeform 11"/>
            <p:cNvSpPr>
              <a:spLocks/>
            </p:cNvSpPr>
            <p:nvPr/>
          </p:nvSpPr>
          <p:spPr bwMode="auto">
            <a:xfrm>
              <a:off x="3981450" y="4503737"/>
              <a:ext cx="868362" cy="866775"/>
            </a:xfrm>
            <a:custGeom>
              <a:avLst/>
              <a:gdLst>
                <a:gd name="T0" fmla="*/ 965 w 1929"/>
                <a:gd name="T1" fmla="*/ 0 h 1929"/>
                <a:gd name="T2" fmla="*/ 965 w 1929"/>
                <a:gd name="T3" fmla="*/ 0 h 1929"/>
                <a:gd name="T4" fmla="*/ 1929 w 1929"/>
                <a:gd name="T5" fmla="*/ 964 h 1929"/>
                <a:gd name="T6" fmla="*/ 965 w 1929"/>
                <a:gd name="T7" fmla="*/ 1929 h 1929"/>
                <a:gd name="T8" fmla="*/ 0 w 1929"/>
                <a:gd name="T9" fmla="*/ 964 h 1929"/>
                <a:gd name="T10" fmla="*/ 965 w 1929"/>
                <a:gd name="T11" fmla="*/ 0 h 1929"/>
              </a:gdLst>
              <a:ahLst/>
              <a:cxnLst>
                <a:cxn ang="0">
                  <a:pos x="T0" y="T1"/>
                </a:cxn>
                <a:cxn ang="0">
                  <a:pos x="T2" y="T3"/>
                </a:cxn>
                <a:cxn ang="0">
                  <a:pos x="T4" y="T5"/>
                </a:cxn>
                <a:cxn ang="0">
                  <a:pos x="T6" y="T7"/>
                </a:cxn>
                <a:cxn ang="0">
                  <a:pos x="T8" y="T9"/>
                </a:cxn>
                <a:cxn ang="0">
                  <a:pos x="T10" y="T11"/>
                </a:cxn>
              </a:cxnLst>
              <a:rect l="0" t="0" r="r" b="b"/>
              <a:pathLst>
                <a:path w="1929" h="1929">
                  <a:moveTo>
                    <a:pt x="965" y="0"/>
                  </a:moveTo>
                  <a:lnTo>
                    <a:pt x="965" y="0"/>
                  </a:lnTo>
                  <a:cubicBezTo>
                    <a:pt x="1497" y="0"/>
                    <a:pt x="1929" y="432"/>
                    <a:pt x="1929" y="964"/>
                  </a:cubicBezTo>
                  <a:cubicBezTo>
                    <a:pt x="1929" y="1497"/>
                    <a:pt x="1497" y="1929"/>
                    <a:pt x="965" y="1929"/>
                  </a:cubicBezTo>
                  <a:cubicBezTo>
                    <a:pt x="432" y="1929"/>
                    <a:pt x="0" y="1497"/>
                    <a:pt x="0" y="964"/>
                  </a:cubicBezTo>
                  <a:cubicBezTo>
                    <a:pt x="0" y="432"/>
                    <a:pt x="432" y="0"/>
                    <a:pt x="965" y="0"/>
                  </a:cubicBezTo>
                  <a:close/>
                </a:path>
              </a:pathLst>
            </a:custGeom>
            <a:solidFill>
              <a:srgbClr val="00ADE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6" name="Freeform 24"/>
            <p:cNvSpPr>
              <a:spLocks noEditPoints="1"/>
            </p:cNvSpPr>
            <p:nvPr/>
          </p:nvSpPr>
          <p:spPr bwMode="auto">
            <a:xfrm>
              <a:off x="4146550" y="4649787"/>
              <a:ext cx="538162" cy="495300"/>
            </a:xfrm>
            <a:custGeom>
              <a:avLst/>
              <a:gdLst>
                <a:gd name="T0" fmla="*/ 1071 w 1196"/>
                <a:gd name="T1" fmla="*/ 337 h 1099"/>
                <a:gd name="T2" fmla="*/ 91 w 1196"/>
                <a:gd name="T3" fmla="*/ 389 h 1099"/>
                <a:gd name="T4" fmla="*/ 1002 w 1196"/>
                <a:gd name="T5" fmla="*/ 325 h 1099"/>
                <a:gd name="T6" fmla="*/ 1118 w 1196"/>
                <a:gd name="T7" fmla="*/ 325 h 1099"/>
                <a:gd name="T8" fmla="*/ 889 w 1196"/>
                <a:gd name="T9" fmla="*/ 880 h 1099"/>
                <a:gd name="T10" fmla="*/ 827 w 1196"/>
                <a:gd name="T11" fmla="*/ 945 h 1099"/>
                <a:gd name="T12" fmla="*/ 783 w 1196"/>
                <a:gd name="T13" fmla="*/ 480 h 1099"/>
                <a:gd name="T14" fmla="*/ 846 w 1196"/>
                <a:gd name="T15" fmla="*/ 414 h 1099"/>
                <a:gd name="T16" fmla="*/ 1041 w 1196"/>
                <a:gd name="T17" fmla="*/ 455 h 1099"/>
                <a:gd name="T18" fmla="*/ 901 w 1196"/>
                <a:gd name="T19" fmla="*/ 455 h 1099"/>
                <a:gd name="T20" fmla="*/ 1041 w 1196"/>
                <a:gd name="T21" fmla="*/ 455 h 1099"/>
                <a:gd name="T22" fmla="*/ 913 w 1196"/>
                <a:gd name="T23" fmla="*/ 880 h 1099"/>
                <a:gd name="T24" fmla="*/ 1041 w 1196"/>
                <a:gd name="T25" fmla="*/ 945 h 1099"/>
                <a:gd name="T26" fmla="*/ 1041 w 1196"/>
                <a:gd name="T27" fmla="*/ 904 h 1099"/>
                <a:gd name="T28" fmla="*/ 1075 w 1196"/>
                <a:gd name="T29" fmla="*/ 1010 h 1099"/>
                <a:gd name="T30" fmla="*/ 1106 w 1196"/>
                <a:gd name="T31" fmla="*/ 1075 h 1099"/>
                <a:gd name="T32" fmla="*/ 1015 w 1196"/>
                <a:gd name="T33" fmla="*/ 1022 h 1099"/>
                <a:gd name="T34" fmla="*/ 1084 w 1196"/>
                <a:gd name="T35" fmla="*/ 969 h 1099"/>
                <a:gd name="T36" fmla="*/ 326 w 1196"/>
                <a:gd name="T37" fmla="*/ 904 h 1099"/>
                <a:gd name="T38" fmla="*/ 199 w 1196"/>
                <a:gd name="T39" fmla="*/ 480 h 1099"/>
                <a:gd name="T40" fmla="*/ 199 w 1196"/>
                <a:gd name="T41" fmla="*/ 880 h 1099"/>
                <a:gd name="T42" fmla="*/ 326 w 1196"/>
                <a:gd name="T43" fmla="*/ 415 h 1099"/>
                <a:gd name="T44" fmla="*/ 187 w 1196"/>
                <a:gd name="T45" fmla="*/ 455 h 1099"/>
                <a:gd name="T46" fmla="*/ 425 w 1196"/>
                <a:gd name="T47" fmla="*/ 904 h 1099"/>
                <a:gd name="T48" fmla="*/ 394 w 1196"/>
                <a:gd name="T49" fmla="*/ 945 h 1099"/>
                <a:gd name="T50" fmla="*/ 437 w 1196"/>
                <a:gd name="T51" fmla="*/ 480 h 1099"/>
                <a:gd name="T52" fmla="*/ 437 w 1196"/>
                <a:gd name="T53" fmla="*/ 480 h 1099"/>
                <a:gd name="T54" fmla="*/ 564 w 1196"/>
                <a:gd name="T55" fmla="*/ 455 h 1099"/>
                <a:gd name="T56" fmla="*/ 425 w 1196"/>
                <a:gd name="T57" fmla="*/ 455 h 1099"/>
                <a:gd name="T58" fmla="*/ 620 w 1196"/>
                <a:gd name="T59" fmla="*/ 480 h 1099"/>
                <a:gd name="T60" fmla="*/ 608 w 1196"/>
                <a:gd name="T61" fmla="*/ 892 h 1099"/>
                <a:gd name="T62" fmla="*/ 576 w 1196"/>
                <a:gd name="T63" fmla="*/ 880 h 1099"/>
                <a:gd name="T64" fmla="*/ 589 w 1196"/>
                <a:gd name="T65" fmla="*/ 468 h 1099"/>
                <a:gd name="T66" fmla="*/ 620 w 1196"/>
                <a:gd name="T67" fmla="*/ 480 h 1099"/>
                <a:gd name="T68" fmla="*/ 663 w 1196"/>
                <a:gd name="T69" fmla="*/ 455 h 1099"/>
                <a:gd name="T70" fmla="*/ 802 w 1196"/>
                <a:gd name="T71" fmla="*/ 415 h 1099"/>
                <a:gd name="T72" fmla="*/ 675 w 1196"/>
                <a:gd name="T73" fmla="*/ 480 h 1099"/>
                <a:gd name="T74" fmla="*/ 675 w 1196"/>
                <a:gd name="T75" fmla="*/ 480 h 1099"/>
                <a:gd name="T76" fmla="*/ 632 w 1196"/>
                <a:gd name="T77" fmla="*/ 904 h 1099"/>
                <a:gd name="T78" fmla="*/ 369 w 1196"/>
                <a:gd name="T79" fmla="*/ 414 h 1099"/>
                <a:gd name="T80" fmla="*/ 413 w 1196"/>
                <a:gd name="T81" fmla="*/ 880 h 1099"/>
                <a:gd name="T82" fmla="*/ 351 w 1196"/>
                <a:gd name="T83" fmla="*/ 945 h 1099"/>
                <a:gd name="T84" fmla="*/ 307 w 1196"/>
                <a:gd name="T85" fmla="*/ 480 h 1099"/>
                <a:gd name="T86" fmla="*/ 369 w 1196"/>
                <a:gd name="T87" fmla="*/ 414 h 1099"/>
                <a:gd name="T88" fmla="*/ 592 w 1196"/>
                <a:gd name="T89" fmla="*/ 2 h 1099"/>
                <a:gd name="T90" fmla="*/ 66 w 1196"/>
                <a:gd name="T91" fmla="*/ 349 h 1099"/>
                <a:gd name="T92" fmla="*/ 131 w 1196"/>
                <a:gd name="T93" fmla="*/ 468 h 1099"/>
                <a:gd name="T94" fmla="*/ 144 w 1196"/>
                <a:gd name="T95" fmla="*/ 880 h 1099"/>
                <a:gd name="T96" fmla="*/ 88 w 1196"/>
                <a:gd name="T97" fmla="*/ 957 h 1099"/>
                <a:gd name="T98" fmla="*/ 66 w 1196"/>
                <a:gd name="T99" fmla="*/ 1087 h 1099"/>
                <a:gd name="T100" fmla="*/ 1130 w 1196"/>
                <a:gd name="T101" fmla="*/ 1022 h 1099"/>
                <a:gd name="T102" fmla="*/ 1096 w 1196"/>
                <a:gd name="T103" fmla="*/ 945 h 1099"/>
                <a:gd name="T104" fmla="*/ 1022 w 1196"/>
                <a:gd name="T105" fmla="*/ 880 h 1099"/>
                <a:gd name="T106" fmla="*/ 1065 w 1196"/>
                <a:gd name="T107" fmla="*/ 414 h 1099"/>
                <a:gd name="T108" fmla="*/ 1183 w 1196"/>
                <a:gd name="T109" fmla="*/ 349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6" h="1099">
                  <a:moveTo>
                    <a:pt x="1118" y="325"/>
                  </a:moveTo>
                  <a:lnTo>
                    <a:pt x="1118" y="325"/>
                  </a:lnTo>
                  <a:lnTo>
                    <a:pt x="1083" y="325"/>
                  </a:lnTo>
                  <a:cubicBezTo>
                    <a:pt x="1076" y="325"/>
                    <a:pt x="1071" y="330"/>
                    <a:pt x="1071" y="337"/>
                  </a:cubicBezTo>
                  <a:cubicBezTo>
                    <a:pt x="1071" y="343"/>
                    <a:pt x="1076" y="349"/>
                    <a:pt x="1083" y="349"/>
                  </a:cubicBezTo>
                  <a:lnTo>
                    <a:pt x="1106" y="349"/>
                  </a:lnTo>
                  <a:lnTo>
                    <a:pt x="1106" y="389"/>
                  </a:lnTo>
                  <a:lnTo>
                    <a:pt x="91" y="389"/>
                  </a:lnTo>
                  <a:lnTo>
                    <a:pt x="91" y="349"/>
                  </a:lnTo>
                  <a:lnTo>
                    <a:pt x="1002" y="349"/>
                  </a:lnTo>
                  <a:cubicBezTo>
                    <a:pt x="1009" y="349"/>
                    <a:pt x="1015" y="343"/>
                    <a:pt x="1015" y="337"/>
                  </a:cubicBezTo>
                  <a:cubicBezTo>
                    <a:pt x="1015" y="330"/>
                    <a:pt x="1009" y="325"/>
                    <a:pt x="1002" y="325"/>
                  </a:cubicBezTo>
                  <a:lnTo>
                    <a:pt x="61" y="325"/>
                  </a:lnTo>
                  <a:lnTo>
                    <a:pt x="598" y="26"/>
                  </a:lnTo>
                  <a:lnTo>
                    <a:pt x="1135" y="325"/>
                  </a:lnTo>
                  <a:lnTo>
                    <a:pt x="1118" y="325"/>
                  </a:lnTo>
                  <a:close/>
                  <a:moveTo>
                    <a:pt x="858" y="480"/>
                  </a:moveTo>
                  <a:lnTo>
                    <a:pt x="858" y="480"/>
                  </a:lnTo>
                  <a:lnTo>
                    <a:pt x="889" y="480"/>
                  </a:lnTo>
                  <a:lnTo>
                    <a:pt x="889" y="880"/>
                  </a:lnTo>
                  <a:lnTo>
                    <a:pt x="858" y="880"/>
                  </a:lnTo>
                  <a:cubicBezTo>
                    <a:pt x="851" y="880"/>
                    <a:pt x="846" y="885"/>
                    <a:pt x="846" y="892"/>
                  </a:cubicBezTo>
                  <a:lnTo>
                    <a:pt x="846" y="945"/>
                  </a:lnTo>
                  <a:lnTo>
                    <a:pt x="827" y="945"/>
                  </a:lnTo>
                  <a:lnTo>
                    <a:pt x="827" y="892"/>
                  </a:lnTo>
                  <a:cubicBezTo>
                    <a:pt x="827" y="885"/>
                    <a:pt x="821" y="880"/>
                    <a:pt x="815" y="880"/>
                  </a:cubicBezTo>
                  <a:lnTo>
                    <a:pt x="783" y="880"/>
                  </a:lnTo>
                  <a:lnTo>
                    <a:pt x="783" y="480"/>
                  </a:lnTo>
                  <a:lnTo>
                    <a:pt x="815" y="480"/>
                  </a:lnTo>
                  <a:cubicBezTo>
                    <a:pt x="821" y="480"/>
                    <a:pt x="827" y="474"/>
                    <a:pt x="827" y="468"/>
                  </a:cubicBezTo>
                  <a:lnTo>
                    <a:pt x="827" y="414"/>
                  </a:lnTo>
                  <a:lnTo>
                    <a:pt x="846" y="414"/>
                  </a:lnTo>
                  <a:lnTo>
                    <a:pt x="846" y="468"/>
                  </a:lnTo>
                  <a:cubicBezTo>
                    <a:pt x="846" y="474"/>
                    <a:pt x="851" y="480"/>
                    <a:pt x="858" y="480"/>
                  </a:cubicBezTo>
                  <a:close/>
                  <a:moveTo>
                    <a:pt x="1041" y="455"/>
                  </a:moveTo>
                  <a:lnTo>
                    <a:pt x="1041" y="455"/>
                  </a:lnTo>
                  <a:lnTo>
                    <a:pt x="1010" y="455"/>
                  </a:lnTo>
                  <a:cubicBezTo>
                    <a:pt x="1010" y="455"/>
                    <a:pt x="1010" y="455"/>
                    <a:pt x="1009" y="455"/>
                  </a:cubicBezTo>
                  <a:lnTo>
                    <a:pt x="901" y="455"/>
                  </a:lnTo>
                  <a:cubicBezTo>
                    <a:pt x="901" y="455"/>
                    <a:pt x="901" y="455"/>
                    <a:pt x="901" y="455"/>
                  </a:cubicBezTo>
                  <a:lnTo>
                    <a:pt x="870" y="455"/>
                  </a:lnTo>
                  <a:lnTo>
                    <a:pt x="870" y="415"/>
                  </a:lnTo>
                  <a:lnTo>
                    <a:pt x="1041" y="415"/>
                  </a:lnTo>
                  <a:lnTo>
                    <a:pt x="1041" y="455"/>
                  </a:lnTo>
                  <a:lnTo>
                    <a:pt x="1041" y="455"/>
                  </a:lnTo>
                  <a:close/>
                  <a:moveTo>
                    <a:pt x="997" y="880"/>
                  </a:moveTo>
                  <a:lnTo>
                    <a:pt x="997" y="880"/>
                  </a:lnTo>
                  <a:lnTo>
                    <a:pt x="913" y="880"/>
                  </a:lnTo>
                  <a:lnTo>
                    <a:pt x="913" y="480"/>
                  </a:lnTo>
                  <a:lnTo>
                    <a:pt x="997" y="480"/>
                  </a:lnTo>
                  <a:lnTo>
                    <a:pt x="997" y="880"/>
                  </a:lnTo>
                  <a:close/>
                  <a:moveTo>
                    <a:pt x="1041" y="945"/>
                  </a:moveTo>
                  <a:lnTo>
                    <a:pt x="1041" y="945"/>
                  </a:lnTo>
                  <a:lnTo>
                    <a:pt x="870" y="945"/>
                  </a:lnTo>
                  <a:lnTo>
                    <a:pt x="870" y="904"/>
                  </a:lnTo>
                  <a:lnTo>
                    <a:pt x="1041" y="904"/>
                  </a:lnTo>
                  <a:lnTo>
                    <a:pt x="1041" y="945"/>
                  </a:lnTo>
                  <a:close/>
                  <a:moveTo>
                    <a:pt x="1084" y="1010"/>
                  </a:moveTo>
                  <a:lnTo>
                    <a:pt x="1084" y="1010"/>
                  </a:lnTo>
                  <a:lnTo>
                    <a:pt x="1075" y="1010"/>
                  </a:lnTo>
                  <a:cubicBezTo>
                    <a:pt x="1069" y="1010"/>
                    <a:pt x="1063" y="1015"/>
                    <a:pt x="1063" y="1022"/>
                  </a:cubicBezTo>
                  <a:cubicBezTo>
                    <a:pt x="1063" y="1029"/>
                    <a:pt x="1069" y="1034"/>
                    <a:pt x="1075" y="1034"/>
                  </a:cubicBezTo>
                  <a:lnTo>
                    <a:pt x="1106" y="1034"/>
                  </a:lnTo>
                  <a:lnTo>
                    <a:pt x="1106" y="1075"/>
                  </a:lnTo>
                  <a:lnTo>
                    <a:pt x="91" y="1075"/>
                  </a:lnTo>
                  <a:lnTo>
                    <a:pt x="91" y="1034"/>
                  </a:lnTo>
                  <a:lnTo>
                    <a:pt x="1002" y="1034"/>
                  </a:lnTo>
                  <a:cubicBezTo>
                    <a:pt x="1009" y="1034"/>
                    <a:pt x="1015" y="1029"/>
                    <a:pt x="1015" y="1022"/>
                  </a:cubicBezTo>
                  <a:cubicBezTo>
                    <a:pt x="1015" y="1015"/>
                    <a:pt x="1009" y="1010"/>
                    <a:pt x="1002" y="1010"/>
                  </a:cubicBezTo>
                  <a:lnTo>
                    <a:pt x="112" y="1010"/>
                  </a:lnTo>
                  <a:lnTo>
                    <a:pt x="112" y="969"/>
                  </a:lnTo>
                  <a:lnTo>
                    <a:pt x="1084" y="969"/>
                  </a:lnTo>
                  <a:lnTo>
                    <a:pt x="1084" y="1010"/>
                  </a:lnTo>
                  <a:close/>
                  <a:moveTo>
                    <a:pt x="156" y="904"/>
                  </a:moveTo>
                  <a:lnTo>
                    <a:pt x="156" y="904"/>
                  </a:lnTo>
                  <a:lnTo>
                    <a:pt x="326" y="904"/>
                  </a:lnTo>
                  <a:lnTo>
                    <a:pt x="326" y="945"/>
                  </a:lnTo>
                  <a:lnTo>
                    <a:pt x="156" y="945"/>
                  </a:lnTo>
                  <a:lnTo>
                    <a:pt x="156" y="904"/>
                  </a:lnTo>
                  <a:close/>
                  <a:moveTo>
                    <a:pt x="199" y="480"/>
                  </a:moveTo>
                  <a:lnTo>
                    <a:pt x="199" y="480"/>
                  </a:lnTo>
                  <a:lnTo>
                    <a:pt x="283" y="480"/>
                  </a:lnTo>
                  <a:lnTo>
                    <a:pt x="283" y="880"/>
                  </a:lnTo>
                  <a:lnTo>
                    <a:pt x="199" y="880"/>
                  </a:lnTo>
                  <a:lnTo>
                    <a:pt x="199" y="480"/>
                  </a:lnTo>
                  <a:close/>
                  <a:moveTo>
                    <a:pt x="156" y="415"/>
                  </a:moveTo>
                  <a:lnTo>
                    <a:pt x="156" y="415"/>
                  </a:lnTo>
                  <a:lnTo>
                    <a:pt x="326" y="415"/>
                  </a:lnTo>
                  <a:lnTo>
                    <a:pt x="326" y="455"/>
                  </a:lnTo>
                  <a:lnTo>
                    <a:pt x="295" y="455"/>
                  </a:lnTo>
                  <a:cubicBezTo>
                    <a:pt x="295" y="455"/>
                    <a:pt x="295" y="455"/>
                    <a:pt x="295" y="455"/>
                  </a:cubicBezTo>
                  <a:lnTo>
                    <a:pt x="187" y="455"/>
                  </a:lnTo>
                  <a:cubicBezTo>
                    <a:pt x="187" y="455"/>
                    <a:pt x="187" y="455"/>
                    <a:pt x="187" y="455"/>
                  </a:cubicBezTo>
                  <a:lnTo>
                    <a:pt x="156" y="455"/>
                  </a:lnTo>
                  <a:lnTo>
                    <a:pt x="156" y="415"/>
                  </a:lnTo>
                  <a:close/>
                  <a:moveTo>
                    <a:pt x="425" y="904"/>
                  </a:moveTo>
                  <a:lnTo>
                    <a:pt x="425" y="904"/>
                  </a:lnTo>
                  <a:lnTo>
                    <a:pt x="564" y="904"/>
                  </a:lnTo>
                  <a:lnTo>
                    <a:pt x="564" y="945"/>
                  </a:lnTo>
                  <a:lnTo>
                    <a:pt x="394" y="945"/>
                  </a:lnTo>
                  <a:lnTo>
                    <a:pt x="394" y="904"/>
                  </a:lnTo>
                  <a:lnTo>
                    <a:pt x="425" y="904"/>
                  </a:lnTo>
                  <a:close/>
                  <a:moveTo>
                    <a:pt x="437" y="480"/>
                  </a:moveTo>
                  <a:lnTo>
                    <a:pt x="437" y="480"/>
                  </a:lnTo>
                  <a:lnTo>
                    <a:pt x="521" y="480"/>
                  </a:lnTo>
                  <a:lnTo>
                    <a:pt x="521" y="880"/>
                  </a:lnTo>
                  <a:lnTo>
                    <a:pt x="437" y="880"/>
                  </a:lnTo>
                  <a:lnTo>
                    <a:pt x="437" y="480"/>
                  </a:lnTo>
                  <a:close/>
                  <a:moveTo>
                    <a:pt x="394" y="415"/>
                  </a:moveTo>
                  <a:lnTo>
                    <a:pt x="394" y="415"/>
                  </a:lnTo>
                  <a:lnTo>
                    <a:pt x="564" y="415"/>
                  </a:lnTo>
                  <a:lnTo>
                    <a:pt x="564" y="455"/>
                  </a:lnTo>
                  <a:lnTo>
                    <a:pt x="533" y="455"/>
                  </a:lnTo>
                  <a:cubicBezTo>
                    <a:pt x="533" y="455"/>
                    <a:pt x="533" y="455"/>
                    <a:pt x="533" y="455"/>
                  </a:cubicBezTo>
                  <a:lnTo>
                    <a:pt x="425" y="455"/>
                  </a:lnTo>
                  <a:cubicBezTo>
                    <a:pt x="425" y="455"/>
                    <a:pt x="425" y="455"/>
                    <a:pt x="425" y="455"/>
                  </a:cubicBezTo>
                  <a:lnTo>
                    <a:pt x="394" y="455"/>
                  </a:lnTo>
                  <a:lnTo>
                    <a:pt x="394" y="415"/>
                  </a:lnTo>
                  <a:close/>
                  <a:moveTo>
                    <a:pt x="620" y="480"/>
                  </a:moveTo>
                  <a:lnTo>
                    <a:pt x="620" y="480"/>
                  </a:lnTo>
                  <a:lnTo>
                    <a:pt x="651" y="480"/>
                  </a:lnTo>
                  <a:lnTo>
                    <a:pt x="651" y="880"/>
                  </a:lnTo>
                  <a:lnTo>
                    <a:pt x="620" y="880"/>
                  </a:lnTo>
                  <a:cubicBezTo>
                    <a:pt x="613" y="880"/>
                    <a:pt x="608" y="885"/>
                    <a:pt x="608" y="892"/>
                  </a:cubicBezTo>
                  <a:lnTo>
                    <a:pt x="608" y="945"/>
                  </a:lnTo>
                  <a:lnTo>
                    <a:pt x="589" y="945"/>
                  </a:lnTo>
                  <a:lnTo>
                    <a:pt x="589" y="892"/>
                  </a:lnTo>
                  <a:cubicBezTo>
                    <a:pt x="589" y="885"/>
                    <a:pt x="583" y="880"/>
                    <a:pt x="576" y="880"/>
                  </a:cubicBezTo>
                  <a:lnTo>
                    <a:pt x="545" y="880"/>
                  </a:lnTo>
                  <a:lnTo>
                    <a:pt x="545" y="480"/>
                  </a:lnTo>
                  <a:lnTo>
                    <a:pt x="576" y="480"/>
                  </a:lnTo>
                  <a:cubicBezTo>
                    <a:pt x="583" y="480"/>
                    <a:pt x="589" y="474"/>
                    <a:pt x="589" y="468"/>
                  </a:cubicBezTo>
                  <a:lnTo>
                    <a:pt x="589" y="414"/>
                  </a:lnTo>
                  <a:lnTo>
                    <a:pt x="608" y="414"/>
                  </a:lnTo>
                  <a:lnTo>
                    <a:pt x="608" y="468"/>
                  </a:lnTo>
                  <a:cubicBezTo>
                    <a:pt x="608" y="474"/>
                    <a:pt x="613" y="480"/>
                    <a:pt x="620" y="480"/>
                  </a:cubicBezTo>
                  <a:close/>
                  <a:moveTo>
                    <a:pt x="772" y="455"/>
                  </a:moveTo>
                  <a:lnTo>
                    <a:pt x="772" y="455"/>
                  </a:lnTo>
                  <a:cubicBezTo>
                    <a:pt x="772" y="455"/>
                    <a:pt x="771" y="455"/>
                    <a:pt x="771" y="455"/>
                  </a:cubicBezTo>
                  <a:lnTo>
                    <a:pt x="663" y="455"/>
                  </a:lnTo>
                  <a:cubicBezTo>
                    <a:pt x="663" y="455"/>
                    <a:pt x="663" y="455"/>
                    <a:pt x="663" y="455"/>
                  </a:cubicBezTo>
                  <a:lnTo>
                    <a:pt x="632" y="455"/>
                  </a:lnTo>
                  <a:lnTo>
                    <a:pt x="632" y="415"/>
                  </a:lnTo>
                  <a:lnTo>
                    <a:pt x="802" y="415"/>
                  </a:lnTo>
                  <a:lnTo>
                    <a:pt x="802" y="455"/>
                  </a:lnTo>
                  <a:lnTo>
                    <a:pt x="772" y="455"/>
                  </a:lnTo>
                  <a:close/>
                  <a:moveTo>
                    <a:pt x="675" y="480"/>
                  </a:moveTo>
                  <a:lnTo>
                    <a:pt x="675" y="480"/>
                  </a:lnTo>
                  <a:lnTo>
                    <a:pt x="759" y="480"/>
                  </a:lnTo>
                  <a:lnTo>
                    <a:pt x="759" y="880"/>
                  </a:lnTo>
                  <a:lnTo>
                    <a:pt x="675" y="880"/>
                  </a:lnTo>
                  <a:lnTo>
                    <a:pt x="675" y="480"/>
                  </a:lnTo>
                  <a:close/>
                  <a:moveTo>
                    <a:pt x="802" y="945"/>
                  </a:moveTo>
                  <a:lnTo>
                    <a:pt x="802" y="945"/>
                  </a:lnTo>
                  <a:lnTo>
                    <a:pt x="632" y="945"/>
                  </a:lnTo>
                  <a:lnTo>
                    <a:pt x="632" y="904"/>
                  </a:lnTo>
                  <a:lnTo>
                    <a:pt x="802" y="904"/>
                  </a:lnTo>
                  <a:lnTo>
                    <a:pt x="802" y="945"/>
                  </a:lnTo>
                  <a:close/>
                  <a:moveTo>
                    <a:pt x="369" y="414"/>
                  </a:moveTo>
                  <a:lnTo>
                    <a:pt x="369" y="414"/>
                  </a:lnTo>
                  <a:lnTo>
                    <a:pt x="369" y="468"/>
                  </a:lnTo>
                  <a:cubicBezTo>
                    <a:pt x="369" y="474"/>
                    <a:pt x="375" y="480"/>
                    <a:pt x="382" y="480"/>
                  </a:cubicBezTo>
                  <a:lnTo>
                    <a:pt x="413" y="480"/>
                  </a:lnTo>
                  <a:lnTo>
                    <a:pt x="413" y="880"/>
                  </a:lnTo>
                  <a:lnTo>
                    <a:pt x="382" y="880"/>
                  </a:lnTo>
                  <a:cubicBezTo>
                    <a:pt x="375" y="880"/>
                    <a:pt x="369" y="885"/>
                    <a:pt x="369" y="892"/>
                  </a:cubicBezTo>
                  <a:lnTo>
                    <a:pt x="369" y="945"/>
                  </a:lnTo>
                  <a:lnTo>
                    <a:pt x="351" y="945"/>
                  </a:lnTo>
                  <a:lnTo>
                    <a:pt x="351" y="892"/>
                  </a:lnTo>
                  <a:cubicBezTo>
                    <a:pt x="351" y="885"/>
                    <a:pt x="345" y="880"/>
                    <a:pt x="338" y="880"/>
                  </a:cubicBezTo>
                  <a:lnTo>
                    <a:pt x="307" y="880"/>
                  </a:lnTo>
                  <a:lnTo>
                    <a:pt x="307" y="480"/>
                  </a:lnTo>
                  <a:lnTo>
                    <a:pt x="338" y="480"/>
                  </a:lnTo>
                  <a:cubicBezTo>
                    <a:pt x="345" y="480"/>
                    <a:pt x="351" y="474"/>
                    <a:pt x="351" y="468"/>
                  </a:cubicBezTo>
                  <a:lnTo>
                    <a:pt x="351" y="414"/>
                  </a:lnTo>
                  <a:lnTo>
                    <a:pt x="369" y="414"/>
                  </a:lnTo>
                  <a:close/>
                  <a:moveTo>
                    <a:pt x="1189" y="327"/>
                  </a:moveTo>
                  <a:lnTo>
                    <a:pt x="1189" y="327"/>
                  </a:lnTo>
                  <a:lnTo>
                    <a:pt x="604" y="2"/>
                  </a:lnTo>
                  <a:cubicBezTo>
                    <a:pt x="600" y="0"/>
                    <a:pt x="596" y="0"/>
                    <a:pt x="592" y="2"/>
                  </a:cubicBezTo>
                  <a:lnTo>
                    <a:pt x="8" y="326"/>
                  </a:lnTo>
                  <a:cubicBezTo>
                    <a:pt x="3" y="329"/>
                    <a:pt x="0" y="334"/>
                    <a:pt x="2" y="340"/>
                  </a:cubicBezTo>
                  <a:cubicBezTo>
                    <a:pt x="3" y="345"/>
                    <a:pt x="8" y="349"/>
                    <a:pt x="14" y="349"/>
                  </a:cubicBezTo>
                  <a:lnTo>
                    <a:pt x="66" y="349"/>
                  </a:lnTo>
                  <a:lnTo>
                    <a:pt x="66" y="402"/>
                  </a:lnTo>
                  <a:cubicBezTo>
                    <a:pt x="66" y="408"/>
                    <a:pt x="72" y="414"/>
                    <a:pt x="79" y="414"/>
                  </a:cubicBezTo>
                  <a:lnTo>
                    <a:pt x="131" y="414"/>
                  </a:lnTo>
                  <a:lnTo>
                    <a:pt x="131" y="468"/>
                  </a:lnTo>
                  <a:cubicBezTo>
                    <a:pt x="131" y="474"/>
                    <a:pt x="137" y="480"/>
                    <a:pt x="144" y="480"/>
                  </a:cubicBezTo>
                  <a:lnTo>
                    <a:pt x="175" y="480"/>
                  </a:lnTo>
                  <a:lnTo>
                    <a:pt x="175" y="880"/>
                  </a:lnTo>
                  <a:lnTo>
                    <a:pt x="144" y="880"/>
                  </a:lnTo>
                  <a:cubicBezTo>
                    <a:pt x="137" y="880"/>
                    <a:pt x="131" y="885"/>
                    <a:pt x="131" y="892"/>
                  </a:cubicBezTo>
                  <a:lnTo>
                    <a:pt x="131" y="945"/>
                  </a:lnTo>
                  <a:lnTo>
                    <a:pt x="100" y="945"/>
                  </a:lnTo>
                  <a:cubicBezTo>
                    <a:pt x="94" y="945"/>
                    <a:pt x="88" y="950"/>
                    <a:pt x="88" y="957"/>
                  </a:cubicBezTo>
                  <a:lnTo>
                    <a:pt x="88" y="1010"/>
                  </a:lnTo>
                  <a:lnTo>
                    <a:pt x="79" y="1010"/>
                  </a:lnTo>
                  <a:cubicBezTo>
                    <a:pt x="72" y="1010"/>
                    <a:pt x="66" y="1015"/>
                    <a:pt x="66" y="1022"/>
                  </a:cubicBezTo>
                  <a:lnTo>
                    <a:pt x="66" y="1087"/>
                  </a:lnTo>
                  <a:cubicBezTo>
                    <a:pt x="66" y="1094"/>
                    <a:pt x="72" y="1099"/>
                    <a:pt x="79" y="1099"/>
                  </a:cubicBezTo>
                  <a:lnTo>
                    <a:pt x="1118" y="1099"/>
                  </a:lnTo>
                  <a:cubicBezTo>
                    <a:pt x="1124" y="1099"/>
                    <a:pt x="1130" y="1094"/>
                    <a:pt x="1130" y="1087"/>
                  </a:cubicBezTo>
                  <a:lnTo>
                    <a:pt x="1130" y="1022"/>
                  </a:lnTo>
                  <a:cubicBezTo>
                    <a:pt x="1130" y="1015"/>
                    <a:pt x="1124" y="1010"/>
                    <a:pt x="1118" y="1010"/>
                  </a:cubicBezTo>
                  <a:lnTo>
                    <a:pt x="1108" y="1010"/>
                  </a:lnTo>
                  <a:lnTo>
                    <a:pt x="1108" y="957"/>
                  </a:lnTo>
                  <a:cubicBezTo>
                    <a:pt x="1108" y="950"/>
                    <a:pt x="1103" y="945"/>
                    <a:pt x="1096" y="945"/>
                  </a:cubicBezTo>
                  <a:lnTo>
                    <a:pt x="1065" y="945"/>
                  </a:lnTo>
                  <a:lnTo>
                    <a:pt x="1065" y="892"/>
                  </a:lnTo>
                  <a:cubicBezTo>
                    <a:pt x="1065" y="885"/>
                    <a:pt x="1059" y="880"/>
                    <a:pt x="1053" y="880"/>
                  </a:cubicBezTo>
                  <a:lnTo>
                    <a:pt x="1022" y="880"/>
                  </a:lnTo>
                  <a:lnTo>
                    <a:pt x="1022" y="480"/>
                  </a:lnTo>
                  <a:lnTo>
                    <a:pt x="1053" y="480"/>
                  </a:lnTo>
                  <a:cubicBezTo>
                    <a:pt x="1059" y="480"/>
                    <a:pt x="1065" y="474"/>
                    <a:pt x="1065" y="468"/>
                  </a:cubicBezTo>
                  <a:lnTo>
                    <a:pt x="1065" y="414"/>
                  </a:lnTo>
                  <a:lnTo>
                    <a:pt x="1118" y="414"/>
                  </a:lnTo>
                  <a:cubicBezTo>
                    <a:pt x="1124" y="414"/>
                    <a:pt x="1130" y="408"/>
                    <a:pt x="1130" y="402"/>
                  </a:cubicBezTo>
                  <a:lnTo>
                    <a:pt x="1130" y="349"/>
                  </a:lnTo>
                  <a:lnTo>
                    <a:pt x="1183" y="349"/>
                  </a:lnTo>
                  <a:lnTo>
                    <a:pt x="1183" y="349"/>
                  </a:lnTo>
                  <a:cubicBezTo>
                    <a:pt x="1188" y="349"/>
                    <a:pt x="1193" y="346"/>
                    <a:pt x="1194" y="340"/>
                  </a:cubicBezTo>
                  <a:cubicBezTo>
                    <a:pt x="1196" y="335"/>
                    <a:pt x="1193" y="329"/>
                    <a:pt x="1189" y="32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97" name="Group 120"/>
          <p:cNvGrpSpPr/>
          <p:nvPr/>
        </p:nvGrpSpPr>
        <p:grpSpPr>
          <a:xfrm>
            <a:off x="4223439" y="2928612"/>
            <a:ext cx="650081" cy="866775"/>
            <a:chOff x="3367088" y="2928937"/>
            <a:chExt cx="866775" cy="866775"/>
          </a:xfrm>
        </p:grpSpPr>
        <p:sp>
          <p:nvSpPr>
            <p:cNvPr id="101" name="Freeform 10"/>
            <p:cNvSpPr>
              <a:spLocks/>
            </p:cNvSpPr>
            <p:nvPr/>
          </p:nvSpPr>
          <p:spPr bwMode="auto">
            <a:xfrm>
              <a:off x="3367088" y="2928937"/>
              <a:ext cx="866775" cy="866775"/>
            </a:xfrm>
            <a:custGeom>
              <a:avLst/>
              <a:gdLst>
                <a:gd name="T0" fmla="*/ 1928 w 1928"/>
                <a:gd name="T1" fmla="*/ 964 h 1929"/>
                <a:gd name="T2" fmla="*/ 1928 w 1928"/>
                <a:gd name="T3" fmla="*/ 964 h 1929"/>
                <a:gd name="T4" fmla="*/ 964 w 1928"/>
                <a:gd name="T5" fmla="*/ 1929 h 1929"/>
                <a:gd name="T6" fmla="*/ 0 w 1928"/>
                <a:gd name="T7" fmla="*/ 964 h 1929"/>
                <a:gd name="T8" fmla="*/ 964 w 1928"/>
                <a:gd name="T9" fmla="*/ 0 h 1929"/>
                <a:gd name="T10" fmla="*/ 1928 w 1928"/>
                <a:gd name="T11" fmla="*/ 964 h 1929"/>
              </a:gdLst>
              <a:ahLst/>
              <a:cxnLst>
                <a:cxn ang="0">
                  <a:pos x="T0" y="T1"/>
                </a:cxn>
                <a:cxn ang="0">
                  <a:pos x="T2" y="T3"/>
                </a:cxn>
                <a:cxn ang="0">
                  <a:pos x="T4" y="T5"/>
                </a:cxn>
                <a:cxn ang="0">
                  <a:pos x="T6" y="T7"/>
                </a:cxn>
                <a:cxn ang="0">
                  <a:pos x="T8" y="T9"/>
                </a:cxn>
                <a:cxn ang="0">
                  <a:pos x="T10" y="T11"/>
                </a:cxn>
              </a:cxnLst>
              <a:rect l="0" t="0" r="r" b="b"/>
              <a:pathLst>
                <a:path w="1928" h="1929">
                  <a:moveTo>
                    <a:pt x="1928" y="964"/>
                  </a:moveTo>
                  <a:lnTo>
                    <a:pt x="1928" y="964"/>
                  </a:lnTo>
                  <a:cubicBezTo>
                    <a:pt x="1928" y="1497"/>
                    <a:pt x="1497" y="1929"/>
                    <a:pt x="964" y="1929"/>
                  </a:cubicBezTo>
                  <a:cubicBezTo>
                    <a:pt x="431" y="1929"/>
                    <a:pt x="0" y="1497"/>
                    <a:pt x="0" y="964"/>
                  </a:cubicBezTo>
                  <a:cubicBezTo>
                    <a:pt x="0" y="432"/>
                    <a:pt x="431" y="0"/>
                    <a:pt x="964" y="0"/>
                  </a:cubicBezTo>
                  <a:cubicBezTo>
                    <a:pt x="1497" y="0"/>
                    <a:pt x="1928" y="432"/>
                    <a:pt x="1928" y="964"/>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2" name="Freeform 25"/>
            <p:cNvSpPr>
              <a:spLocks noEditPoints="1"/>
            </p:cNvSpPr>
            <p:nvPr/>
          </p:nvSpPr>
          <p:spPr bwMode="auto">
            <a:xfrm>
              <a:off x="3575050" y="3198812"/>
              <a:ext cx="450850" cy="376238"/>
            </a:xfrm>
            <a:custGeom>
              <a:avLst/>
              <a:gdLst>
                <a:gd name="T0" fmla="*/ 980 w 1000"/>
                <a:gd name="T1" fmla="*/ 653 h 837"/>
                <a:gd name="T2" fmla="*/ 980 w 1000"/>
                <a:gd name="T3" fmla="*/ 653 h 837"/>
                <a:gd name="T4" fmla="*/ 20 w 1000"/>
                <a:gd name="T5" fmla="*/ 653 h 837"/>
                <a:gd name="T6" fmla="*/ 20 w 1000"/>
                <a:gd name="T7" fmla="*/ 21 h 837"/>
                <a:gd name="T8" fmla="*/ 980 w 1000"/>
                <a:gd name="T9" fmla="*/ 21 h 837"/>
                <a:gd name="T10" fmla="*/ 980 w 1000"/>
                <a:gd name="T11" fmla="*/ 653 h 837"/>
                <a:gd name="T12" fmla="*/ 990 w 1000"/>
                <a:gd name="T13" fmla="*/ 0 h 837"/>
                <a:gd name="T14" fmla="*/ 990 w 1000"/>
                <a:gd name="T15" fmla="*/ 0 h 837"/>
                <a:gd name="T16" fmla="*/ 10 w 1000"/>
                <a:gd name="T17" fmla="*/ 0 h 837"/>
                <a:gd name="T18" fmla="*/ 0 w 1000"/>
                <a:gd name="T19" fmla="*/ 10 h 837"/>
                <a:gd name="T20" fmla="*/ 0 w 1000"/>
                <a:gd name="T21" fmla="*/ 663 h 837"/>
                <a:gd name="T22" fmla="*/ 10 w 1000"/>
                <a:gd name="T23" fmla="*/ 674 h 837"/>
                <a:gd name="T24" fmla="*/ 428 w 1000"/>
                <a:gd name="T25" fmla="*/ 674 h 837"/>
                <a:gd name="T26" fmla="*/ 428 w 1000"/>
                <a:gd name="T27" fmla="*/ 781 h 837"/>
                <a:gd name="T28" fmla="*/ 337 w 1000"/>
                <a:gd name="T29" fmla="*/ 781 h 837"/>
                <a:gd name="T30" fmla="*/ 326 w 1000"/>
                <a:gd name="T31" fmla="*/ 791 h 837"/>
                <a:gd name="T32" fmla="*/ 326 w 1000"/>
                <a:gd name="T33" fmla="*/ 827 h 837"/>
                <a:gd name="T34" fmla="*/ 337 w 1000"/>
                <a:gd name="T35" fmla="*/ 837 h 837"/>
                <a:gd name="T36" fmla="*/ 663 w 1000"/>
                <a:gd name="T37" fmla="*/ 837 h 837"/>
                <a:gd name="T38" fmla="*/ 673 w 1000"/>
                <a:gd name="T39" fmla="*/ 827 h 837"/>
                <a:gd name="T40" fmla="*/ 673 w 1000"/>
                <a:gd name="T41" fmla="*/ 791 h 837"/>
                <a:gd name="T42" fmla="*/ 663 w 1000"/>
                <a:gd name="T43" fmla="*/ 781 h 837"/>
                <a:gd name="T44" fmla="*/ 571 w 1000"/>
                <a:gd name="T45" fmla="*/ 781 h 837"/>
                <a:gd name="T46" fmla="*/ 571 w 1000"/>
                <a:gd name="T47" fmla="*/ 674 h 837"/>
                <a:gd name="T48" fmla="*/ 990 w 1000"/>
                <a:gd name="T49" fmla="*/ 674 h 837"/>
                <a:gd name="T50" fmla="*/ 1000 w 1000"/>
                <a:gd name="T51" fmla="*/ 663 h 837"/>
                <a:gd name="T52" fmla="*/ 1000 w 1000"/>
                <a:gd name="T53" fmla="*/ 10 h 837"/>
                <a:gd name="T54" fmla="*/ 990 w 1000"/>
                <a:gd name="T55" fmla="*/ 0 h 837"/>
                <a:gd name="T56" fmla="*/ 990 w 1000"/>
                <a:gd name="T57" fmla="*/ 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00" h="837">
                  <a:moveTo>
                    <a:pt x="980" y="653"/>
                  </a:moveTo>
                  <a:lnTo>
                    <a:pt x="980" y="653"/>
                  </a:lnTo>
                  <a:lnTo>
                    <a:pt x="20" y="653"/>
                  </a:lnTo>
                  <a:lnTo>
                    <a:pt x="20" y="21"/>
                  </a:lnTo>
                  <a:lnTo>
                    <a:pt x="980" y="21"/>
                  </a:lnTo>
                  <a:lnTo>
                    <a:pt x="980" y="653"/>
                  </a:lnTo>
                  <a:close/>
                  <a:moveTo>
                    <a:pt x="990" y="0"/>
                  </a:moveTo>
                  <a:lnTo>
                    <a:pt x="990" y="0"/>
                  </a:lnTo>
                  <a:lnTo>
                    <a:pt x="10" y="0"/>
                  </a:lnTo>
                  <a:cubicBezTo>
                    <a:pt x="4" y="0"/>
                    <a:pt x="0" y="5"/>
                    <a:pt x="0" y="10"/>
                  </a:cubicBezTo>
                  <a:lnTo>
                    <a:pt x="0" y="663"/>
                  </a:lnTo>
                  <a:cubicBezTo>
                    <a:pt x="0" y="669"/>
                    <a:pt x="4" y="674"/>
                    <a:pt x="10" y="674"/>
                  </a:cubicBezTo>
                  <a:lnTo>
                    <a:pt x="428" y="674"/>
                  </a:lnTo>
                  <a:lnTo>
                    <a:pt x="428" y="781"/>
                  </a:lnTo>
                  <a:lnTo>
                    <a:pt x="337" y="781"/>
                  </a:lnTo>
                  <a:cubicBezTo>
                    <a:pt x="331" y="781"/>
                    <a:pt x="326" y="786"/>
                    <a:pt x="326" y="791"/>
                  </a:cubicBezTo>
                  <a:lnTo>
                    <a:pt x="326" y="827"/>
                  </a:lnTo>
                  <a:cubicBezTo>
                    <a:pt x="326" y="832"/>
                    <a:pt x="331" y="837"/>
                    <a:pt x="337" y="837"/>
                  </a:cubicBezTo>
                  <a:lnTo>
                    <a:pt x="663" y="837"/>
                  </a:lnTo>
                  <a:cubicBezTo>
                    <a:pt x="669" y="837"/>
                    <a:pt x="673" y="832"/>
                    <a:pt x="673" y="827"/>
                  </a:cubicBezTo>
                  <a:lnTo>
                    <a:pt x="673" y="791"/>
                  </a:lnTo>
                  <a:cubicBezTo>
                    <a:pt x="673" y="786"/>
                    <a:pt x="669" y="781"/>
                    <a:pt x="663" y="781"/>
                  </a:cubicBezTo>
                  <a:lnTo>
                    <a:pt x="571" y="781"/>
                  </a:lnTo>
                  <a:lnTo>
                    <a:pt x="571" y="674"/>
                  </a:lnTo>
                  <a:lnTo>
                    <a:pt x="990" y="674"/>
                  </a:lnTo>
                  <a:cubicBezTo>
                    <a:pt x="995" y="674"/>
                    <a:pt x="1000" y="669"/>
                    <a:pt x="1000" y="663"/>
                  </a:cubicBezTo>
                  <a:lnTo>
                    <a:pt x="1000" y="10"/>
                  </a:lnTo>
                  <a:cubicBezTo>
                    <a:pt x="1000" y="5"/>
                    <a:pt x="995" y="0"/>
                    <a:pt x="990" y="0"/>
                  </a:cubicBezTo>
                  <a:lnTo>
                    <a:pt x="990" y="0"/>
                  </a:lnTo>
                  <a:close/>
                </a:path>
              </a:pathLst>
            </a:custGeom>
            <a:solidFill>
              <a:schemeClr val="tx1"/>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03" name="Group 123"/>
          <p:cNvGrpSpPr/>
          <p:nvPr/>
        </p:nvGrpSpPr>
        <p:grpSpPr>
          <a:xfrm>
            <a:off x="4222843" y="2928612"/>
            <a:ext cx="651272" cy="866775"/>
            <a:chOff x="3981450" y="1416050"/>
            <a:chExt cx="868362" cy="866775"/>
          </a:xfrm>
        </p:grpSpPr>
        <p:sp>
          <p:nvSpPr>
            <p:cNvPr id="104" name="Freeform 9"/>
            <p:cNvSpPr>
              <a:spLocks/>
            </p:cNvSpPr>
            <p:nvPr/>
          </p:nvSpPr>
          <p:spPr bwMode="auto">
            <a:xfrm>
              <a:off x="3981450" y="1416050"/>
              <a:ext cx="868362" cy="866775"/>
            </a:xfrm>
            <a:custGeom>
              <a:avLst/>
              <a:gdLst>
                <a:gd name="T0" fmla="*/ 1929 w 1929"/>
                <a:gd name="T1" fmla="*/ 964 h 1929"/>
                <a:gd name="T2" fmla="*/ 1929 w 1929"/>
                <a:gd name="T3" fmla="*/ 964 h 1929"/>
                <a:gd name="T4" fmla="*/ 965 w 1929"/>
                <a:gd name="T5" fmla="*/ 1929 h 1929"/>
                <a:gd name="T6" fmla="*/ 0 w 1929"/>
                <a:gd name="T7" fmla="*/ 964 h 1929"/>
                <a:gd name="T8" fmla="*/ 965 w 1929"/>
                <a:gd name="T9" fmla="*/ 0 h 1929"/>
                <a:gd name="T10" fmla="*/ 1929 w 1929"/>
                <a:gd name="T11" fmla="*/ 964 h 1929"/>
              </a:gdLst>
              <a:ahLst/>
              <a:cxnLst>
                <a:cxn ang="0">
                  <a:pos x="T0" y="T1"/>
                </a:cxn>
                <a:cxn ang="0">
                  <a:pos x="T2" y="T3"/>
                </a:cxn>
                <a:cxn ang="0">
                  <a:pos x="T4" y="T5"/>
                </a:cxn>
                <a:cxn ang="0">
                  <a:pos x="T6" y="T7"/>
                </a:cxn>
                <a:cxn ang="0">
                  <a:pos x="T8" y="T9"/>
                </a:cxn>
                <a:cxn ang="0">
                  <a:pos x="T10" y="T11"/>
                </a:cxn>
              </a:cxnLst>
              <a:rect l="0" t="0" r="r" b="b"/>
              <a:pathLst>
                <a:path w="1929" h="1929">
                  <a:moveTo>
                    <a:pt x="1929" y="964"/>
                  </a:moveTo>
                  <a:lnTo>
                    <a:pt x="1929" y="964"/>
                  </a:lnTo>
                  <a:cubicBezTo>
                    <a:pt x="1929" y="1497"/>
                    <a:pt x="1497" y="1929"/>
                    <a:pt x="965" y="1929"/>
                  </a:cubicBezTo>
                  <a:cubicBezTo>
                    <a:pt x="432" y="1929"/>
                    <a:pt x="0" y="1497"/>
                    <a:pt x="0" y="964"/>
                  </a:cubicBezTo>
                  <a:cubicBezTo>
                    <a:pt x="0" y="432"/>
                    <a:pt x="432" y="0"/>
                    <a:pt x="965" y="0"/>
                  </a:cubicBezTo>
                  <a:cubicBezTo>
                    <a:pt x="1497" y="0"/>
                    <a:pt x="1929" y="432"/>
                    <a:pt x="1929" y="964"/>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6" name="Freeform 26"/>
            <p:cNvSpPr>
              <a:spLocks noEditPoints="1"/>
            </p:cNvSpPr>
            <p:nvPr/>
          </p:nvSpPr>
          <p:spPr bwMode="auto">
            <a:xfrm>
              <a:off x="4284663" y="1598612"/>
              <a:ext cx="261937" cy="419100"/>
            </a:xfrm>
            <a:custGeom>
              <a:avLst/>
              <a:gdLst>
                <a:gd name="T0" fmla="*/ 350 w 583"/>
                <a:gd name="T1" fmla="*/ 87 h 932"/>
                <a:gd name="T2" fmla="*/ 350 w 583"/>
                <a:gd name="T3" fmla="*/ 87 h 932"/>
                <a:gd name="T4" fmla="*/ 233 w 583"/>
                <a:gd name="T5" fmla="*/ 87 h 932"/>
                <a:gd name="T6" fmla="*/ 204 w 583"/>
                <a:gd name="T7" fmla="*/ 116 h 932"/>
                <a:gd name="T8" fmla="*/ 233 w 583"/>
                <a:gd name="T9" fmla="*/ 145 h 932"/>
                <a:gd name="T10" fmla="*/ 350 w 583"/>
                <a:gd name="T11" fmla="*/ 145 h 932"/>
                <a:gd name="T12" fmla="*/ 379 w 583"/>
                <a:gd name="T13" fmla="*/ 116 h 932"/>
                <a:gd name="T14" fmla="*/ 350 w 583"/>
                <a:gd name="T15" fmla="*/ 87 h 932"/>
                <a:gd name="T16" fmla="*/ 292 w 583"/>
                <a:gd name="T17" fmla="*/ 844 h 932"/>
                <a:gd name="T18" fmla="*/ 292 w 583"/>
                <a:gd name="T19" fmla="*/ 844 h 932"/>
                <a:gd name="T20" fmla="*/ 335 w 583"/>
                <a:gd name="T21" fmla="*/ 800 h 932"/>
                <a:gd name="T22" fmla="*/ 292 w 583"/>
                <a:gd name="T23" fmla="*/ 757 h 932"/>
                <a:gd name="T24" fmla="*/ 248 w 583"/>
                <a:gd name="T25" fmla="*/ 800 h 932"/>
                <a:gd name="T26" fmla="*/ 292 w 583"/>
                <a:gd name="T27" fmla="*/ 844 h 932"/>
                <a:gd name="T28" fmla="*/ 525 w 583"/>
                <a:gd name="T29" fmla="*/ 174 h 932"/>
                <a:gd name="T30" fmla="*/ 525 w 583"/>
                <a:gd name="T31" fmla="*/ 174 h 932"/>
                <a:gd name="T32" fmla="*/ 59 w 583"/>
                <a:gd name="T33" fmla="*/ 174 h 932"/>
                <a:gd name="T34" fmla="*/ 59 w 583"/>
                <a:gd name="T35" fmla="*/ 83 h 932"/>
                <a:gd name="T36" fmla="*/ 81 w 583"/>
                <a:gd name="T37" fmla="*/ 58 h 932"/>
                <a:gd name="T38" fmla="*/ 503 w 583"/>
                <a:gd name="T39" fmla="*/ 58 h 932"/>
                <a:gd name="T40" fmla="*/ 525 w 583"/>
                <a:gd name="T41" fmla="*/ 83 h 932"/>
                <a:gd name="T42" fmla="*/ 525 w 583"/>
                <a:gd name="T43" fmla="*/ 174 h 932"/>
                <a:gd name="T44" fmla="*/ 525 w 583"/>
                <a:gd name="T45" fmla="*/ 669 h 932"/>
                <a:gd name="T46" fmla="*/ 525 w 583"/>
                <a:gd name="T47" fmla="*/ 669 h 932"/>
                <a:gd name="T48" fmla="*/ 59 w 583"/>
                <a:gd name="T49" fmla="*/ 669 h 932"/>
                <a:gd name="T50" fmla="*/ 59 w 583"/>
                <a:gd name="T51" fmla="*/ 232 h 932"/>
                <a:gd name="T52" fmla="*/ 525 w 583"/>
                <a:gd name="T53" fmla="*/ 232 h 932"/>
                <a:gd name="T54" fmla="*/ 525 w 583"/>
                <a:gd name="T55" fmla="*/ 669 h 932"/>
                <a:gd name="T56" fmla="*/ 525 w 583"/>
                <a:gd name="T57" fmla="*/ 848 h 932"/>
                <a:gd name="T58" fmla="*/ 525 w 583"/>
                <a:gd name="T59" fmla="*/ 848 h 932"/>
                <a:gd name="T60" fmla="*/ 503 w 583"/>
                <a:gd name="T61" fmla="*/ 873 h 932"/>
                <a:gd name="T62" fmla="*/ 81 w 583"/>
                <a:gd name="T63" fmla="*/ 873 h 932"/>
                <a:gd name="T64" fmla="*/ 59 w 583"/>
                <a:gd name="T65" fmla="*/ 848 h 932"/>
                <a:gd name="T66" fmla="*/ 59 w 583"/>
                <a:gd name="T67" fmla="*/ 728 h 932"/>
                <a:gd name="T68" fmla="*/ 525 w 583"/>
                <a:gd name="T69" fmla="*/ 728 h 932"/>
                <a:gd name="T70" fmla="*/ 525 w 583"/>
                <a:gd name="T71" fmla="*/ 848 h 932"/>
                <a:gd name="T72" fmla="*/ 503 w 583"/>
                <a:gd name="T73" fmla="*/ 0 h 932"/>
                <a:gd name="T74" fmla="*/ 503 w 583"/>
                <a:gd name="T75" fmla="*/ 0 h 932"/>
                <a:gd name="T76" fmla="*/ 81 w 583"/>
                <a:gd name="T77" fmla="*/ 0 h 932"/>
                <a:gd name="T78" fmla="*/ 0 w 583"/>
                <a:gd name="T79" fmla="*/ 83 h 932"/>
                <a:gd name="T80" fmla="*/ 0 w 583"/>
                <a:gd name="T81" fmla="*/ 848 h 932"/>
                <a:gd name="T82" fmla="*/ 81 w 583"/>
                <a:gd name="T83" fmla="*/ 932 h 932"/>
                <a:gd name="T84" fmla="*/ 503 w 583"/>
                <a:gd name="T85" fmla="*/ 932 h 932"/>
                <a:gd name="T86" fmla="*/ 583 w 583"/>
                <a:gd name="T87" fmla="*/ 848 h 932"/>
                <a:gd name="T88" fmla="*/ 583 w 583"/>
                <a:gd name="T89" fmla="*/ 83 h 932"/>
                <a:gd name="T90" fmla="*/ 503 w 583"/>
                <a:gd name="T91" fmla="*/ 0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3" h="932">
                  <a:moveTo>
                    <a:pt x="350" y="87"/>
                  </a:moveTo>
                  <a:lnTo>
                    <a:pt x="350" y="87"/>
                  </a:lnTo>
                  <a:lnTo>
                    <a:pt x="233" y="87"/>
                  </a:lnTo>
                  <a:cubicBezTo>
                    <a:pt x="217" y="87"/>
                    <a:pt x="204" y="100"/>
                    <a:pt x="204" y="116"/>
                  </a:cubicBezTo>
                  <a:cubicBezTo>
                    <a:pt x="204" y="132"/>
                    <a:pt x="217" y="145"/>
                    <a:pt x="233" y="145"/>
                  </a:cubicBezTo>
                  <a:lnTo>
                    <a:pt x="350" y="145"/>
                  </a:lnTo>
                  <a:cubicBezTo>
                    <a:pt x="366" y="145"/>
                    <a:pt x="379" y="132"/>
                    <a:pt x="379" y="116"/>
                  </a:cubicBezTo>
                  <a:cubicBezTo>
                    <a:pt x="379" y="100"/>
                    <a:pt x="366" y="87"/>
                    <a:pt x="350" y="87"/>
                  </a:cubicBezTo>
                  <a:close/>
                  <a:moveTo>
                    <a:pt x="292" y="844"/>
                  </a:moveTo>
                  <a:lnTo>
                    <a:pt x="292" y="844"/>
                  </a:lnTo>
                  <a:cubicBezTo>
                    <a:pt x="316" y="844"/>
                    <a:pt x="335" y="825"/>
                    <a:pt x="335" y="800"/>
                  </a:cubicBezTo>
                  <a:cubicBezTo>
                    <a:pt x="335" y="776"/>
                    <a:pt x="316" y="757"/>
                    <a:pt x="292" y="757"/>
                  </a:cubicBezTo>
                  <a:cubicBezTo>
                    <a:pt x="268" y="757"/>
                    <a:pt x="248" y="776"/>
                    <a:pt x="248" y="800"/>
                  </a:cubicBezTo>
                  <a:cubicBezTo>
                    <a:pt x="248" y="825"/>
                    <a:pt x="268" y="844"/>
                    <a:pt x="292" y="844"/>
                  </a:cubicBezTo>
                  <a:close/>
                  <a:moveTo>
                    <a:pt x="525" y="174"/>
                  </a:moveTo>
                  <a:lnTo>
                    <a:pt x="525" y="174"/>
                  </a:lnTo>
                  <a:lnTo>
                    <a:pt x="59" y="174"/>
                  </a:lnTo>
                  <a:lnTo>
                    <a:pt x="59" y="83"/>
                  </a:lnTo>
                  <a:cubicBezTo>
                    <a:pt x="59" y="69"/>
                    <a:pt x="69" y="58"/>
                    <a:pt x="81" y="58"/>
                  </a:cubicBezTo>
                  <a:lnTo>
                    <a:pt x="503" y="58"/>
                  </a:lnTo>
                  <a:cubicBezTo>
                    <a:pt x="515" y="58"/>
                    <a:pt x="525" y="69"/>
                    <a:pt x="525" y="83"/>
                  </a:cubicBezTo>
                  <a:lnTo>
                    <a:pt x="525" y="174"/>
                  </a:lnTo>
                  <a:close/>
                  <a:moveTo>
                    <a:pt x="525" y="669"/>
                  </a:moveTo>
                  <a:lnTo>
                    <a:pt x="525" y="669"/>
                  </a:lnTo>
                  <a:lnTo>
                    <a:pt x="59" y="669"/>
                  </a:lnTo>
                  <a:lnTo>
                    <a:pt x="59" y="232"/>
                  </a:lnTo>
                  <a:lnTo>
                    <a:pt x="525" y="232"/>
                  </a:lnTo>
                  <a:lnTo>
                    <a:pt x="525" y="669"/>
                  </a:lnTo>
                  <a:close/>
                  <a:moveTo>
                    <a:pt x="525" y="848"/>
                  </a:moveTo>
                  <a:lnTo>
                    <a:pt x="525" y="848"/>
                  </a:lnTo>
                  <a:cubicBezTo>
                    <a:pt x="525" y="862"/>
                    <a:pt x="515" y="873"/>
                    <a:pt x="503" y="873"/>
                  </a:cubicBezTo>
                  <a:lnTo>
                    <a:pt x="81" y="873"/>
                  </a:lnTo>
                  <a:cubicBezTo>
                    <a:pt x="69" y="873"/>
                    <a:pt x="59" y="862"/>
                    <a:pt x="59" y="848"/>
                  </a:cubicBezTo>
                  <a:lnTo>
                    <a:pt x="59" y="728"/>
                  </a:lnTo>
                  <a:lnTo>
                    <a:pt x="525" y="728"/>
                  </a:lnTo>
                  <a:lnTo>
                    <a:pt x="525" y="848"/>
                  </a:lnTo>
                  <a:close/>
                  <a:moveTo>
                    <a:pt x="503" y="0"/>
                  </a:moveTo>
                  <a:lnTo>
                    <a:pt x="503" y="0"/>
                  </a:lnTo>
                  <a:lnTo>
                    <a:pt x="81" y="0"/>
                  </a:lnTo>
                  <a:cubicBezTo>
                    <a:pt x="36" y="0"/>
                    <a:pt x="0" y="37"/>
                    <a:pt x="0" y="83"/>
                  </a:cubicBezTo>
                  <a:lnTo>
                    <a:pt x="0" y="848"/>
                  </a:lnTo>
                  <a:cubicBezTo>
                    <a:pt x="0" y="894"/>
                    <a:pt x="36" y="932"/>
                    <a:pt x="81" y="932"/>
                  </a:cubicBezTo>
                  <a:lnTo>
                    <a:pt x="503" y="932"/>
                  </a:lnTo>
                  <a:cubicBezTo>
                    <a:pt x="547" y="932"/>
                    <a:pt x="583" y="894"/>
                    <a:pt x="583" y="848"/>
                  </a:cubicBezTo>
                  <a:lnTo>
                    <a:pt x="583" y="83"/>
                  </a:lnTo>
                  <a:cubicBezTo>
                    <a:pt x="583" y="37"/>
                    <a:pt x="547" y="0"/>
                    <a:pt x="503"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37" name="Group 126"/>
          <p:cNvGrpSpPr/>
          <p:nvPr/>
        </p:nvGrpSpPr>
        <p:grpSpPr>
          <a:xfrm>
            <a:off x="4222843" y="2928611"/>
            <a:ext cx="651272" cy="865188"/>
            <a:chOff x="5678488" y="674687"/>
            <a:chExt cx="868362" cy="865188"/>
          </a:xfrm>
        </p:grpSpPr>
        <p:sp>
          <p:nvSpPr>
            <p:cNvPr id="138" name="Freeform 5"/>
            <p:cNvSpPr>
              <a:spLocks/>
            </p:cNvSpPr>
            <p:nvPr/>
          </p:nvSpPr>
          <p:spPr bwMode="auto">
            <a:xfrm>
              <a:off x="5678488" y="674687"/>
              <a:ext cx="868362" cy="865188"/>
            </a:xfrm>
            <a:custGeom>
              <a:avLst/>
              <a:gdLst>
                <a:gd name="T0" fmla="*/ 1929 w 1929"/>
                <a:gd name="T1" fmla="*/ 963 h 1927"/>
                <a:gd name="T2" fmla="*/ 1929 w 1929"/>
                <a:gd name="T3" fmla="*/ 963 h 1927"/>
                <a:gd name="T4" fmla="*/ 965 w 1929"/>
                <a:gd name="T5" fmla="*/ 1927 h 1927"/>
                <a:gd name="T6" fmla="*/ 0 w 1929"/>
                <a:gd name="T7" fmla="*/ 963 h 1927"/>
                <a:gd name="T8" fmla="*/ 965 w 1929"/>
                <a:gd name="T9" fmla="*/ 0 h 1927"/>
                <a:gd name="T10" fmla="*/ 1929 w 1929"/>
                <a:gd name="T11" fmla="*/ 963 h 1927"/>
              </a:gdLst>
              <a:ahLst/>
              <a:cxnLst>
                <a:cxn ang="0">
                  <a:pos x="T0" y="T1"/>
                </a:cxn>
                <a:cxn ang="0">
                  <a:pos x="T2" y="T3"/>
                </a:cxn>
                <a:cxn ang="0">
                  <a:pos x="T4" y="T5"/>
                </a:cxn>
                <a:cxn ang="0">
                  <a:pos x="T6" y="T7"/>
                </a:cxn>
                <a:cxn ang="0">
                  <a:pos x="T8" y="T9"/>
                </a:cxn>
                <a:cxn ang="0">
                  <a:pos x="T10" y="T11"/>
                </a:cxn>
              </a:cxnLst>
              <a:rect l="0" t="0" r="r" b="b"/>
              <a:pathLst>
                <a:path w="1929" h="1927">
                  <a:moveTo>
                    <a:pt x="1929" y="963"/>
                  </a:moveTo>
                  <a:lnTo>
                    <a:pt x="1929" y="963"/>
                  </a:lnTo>
                  <a:cubicBezTo>
                    <a:pt x="1929" y="1496"/>
                    <a:pt x="1497" y="1927"/>
                    <a:pt x="965" y="1927"/>
                  </a:cubicBezTo>
                  <a:cubicBezTo>
                    <a:pt x="432" y="1927"/>
                    <a:pt x="0" y="1496"/>
                    <a:pt x="0" y="963"/>
                  </a:cubicBezTo>
                  <a:cubicBezTo>
                    <a:pt x="0" y="430"/>
                    <a:pt x="432" y="0"/>
                    <a:pt x="965" y="0"/>
                  </a:cubicBezTo>
                  <a:cubicBezTo>
                    <a:pt x="1497" y="0"/>
                    <a:pt x="1929" y="430"/>
                    <a:pt x="1929" y="963"/>
                  </a:cubicBezTo>
                  <a:close/>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9" name="Freeform 27"/>
            <p:cNvSpPr>
              <a:spLocks noEditPoints="1"/>
            </p:cNvSpPr>
            <p:nvPr/>
          </p:nvSpPr>
          <p:spPr bwMode="auto">
            <a:xfrm>
              <a:off x="5899150" y="912812"/>
              <a:ext cx="447675" cy="388938"/>
            </a:xfrm>
            <a:custGeom>
              <a:avLst/>
              <a:gdLst>
                <a:gd name="T0" fmla="*/ 339 w 995"/>
                <a:gd name="T1" fmla="*/ 384 h 864"/>
                <a:gd name="T2" fmla="*/ 339 w 995"/>
                <a:gd name="T3" fmla="*/ 384 h 864"/>
                <a:gd name="T4" fmla="*/ 961 w 995"/>
                <a:gd name="T5" fmla="*/ 384 h 864"/>
                <a:gd name="T6" fmla="*/ 961 w 995"/>
                <a:gd name="T7" fmla="*/ 829 h 864"/>
                <a:gd name="T8" fmla="*/ 339 w 995"/>
                <a:gd name="T9" fmla="*/ 829 h 864"/>
                <a:gd name="T10" fmla="*/ 339 w 995"/>
                <a:gd name="T11" fmla="*/ 384 h 864"/>
                <a:gd name="T12" fmla="*/ 35 w 995"/>
                <a:gd name="T13" fmla="*/ 384 h 864"/>
                <a:gd name="T14" fmla="*/ 35 w 995"/>
                <a:gd name="T15" fmla="*/ 384 h 864"/>
                <a:gd name="T16" fmla="*/ 304 w 995"/>
                <a:gd name="T17" fmla="*/ 384 h 864"/>
                <a:gd name="T18" fmla="*/ 304 w 995"/>
                <a:gd name="T19" fmla="*/ 829 h 864"/>
                <a:gd name="T20" fmla="*/ 35 w 995"/>
                <a:gd name="T21" fmla="*/ 829 h 864"/>
                <a:gd name="T22" fmla="*/ 35 w 995"/>
                <a:gd name="T23" fmla="*/ 384 h 864"/>
                <a:gd name="T24" fmla="*/ 961 w 995"/>
                <a:gd name="T25" fmla="*/ 174 h 864"/>
                <a:gd name="T26" fmla="*/ 961 w 995"/>
                <a:gd name="T27" fmla="*/ 174 h 864"/>
                <a:gd name="T28" fmla="*/ 35 w 995"/>
                <a:gd name="T29" fmla="*/ 174 h 864"/>
                <a:gd name="T30" fmla="*/ 35 w 995"/>
                <a:gd name="T31" fmla="*/ 35 h 864"/>
                <a:gd name="T32" fmla="*/ 961 w 995"/>
                <a:gd name="T33" fmla="*/ 35 h 864"/>
                <a:gd name="T34" fmla="*/ 961 w 995"/>
                <a:gd name="T35" fmla="*/ 174 h 864"/>
                <a:gd name="T36" fmla="*/ 35 w 995"/>
                <a:gd name="T37" fmla="*/ 209 h 864"/>
                <a:gd name="T38" fmla="*/ 35 w 995"/>
                <a:gd name="T39" fmla="*/ 209 h 864"/>
                <a:gd name="T40" fmla="*/ 961 w 995"/>
                <a:gd name="T41" fmla="*/ 209 h 864"/>
                <a:gd name="T42" fmla="*/ 961 w 995"/>
                <a:gd name="T43" fmla="*/ 349 h 864"/>
                <a:gd name="T44" fmla="*/ 35 w 995"/>
                <a:gd name="T45" fmla="*/ 349 h 864"/>
                <a:gd name="T46" fmla="*/ 35 w 995"/>
                <a:gd name="T47" fmla="*/ 209 h 864"/>
                <a:gd name="T48" fmla="*/ 978 w 995"/>
                <a:gd name="T49" fmla="*/ 0 h 864"/>
                <a:gd name="T50" fmla="*/ 978 w 995"/>
                <a:gd name="T51" fmla="*/ 0 h 864"/>
                <a:gd name="T52" fmla="*/ 17 w 995"/>
                <a:gd name="T53" fmla="*/ 0 h 864"/>
                <a:gd name="T54" fmla="*/ 0 w 995"/>
                <a:gd name="T55" fmla="*/ 17 h 864"/>
                <a:gd name="T56" fmla="*/ 0 w 995"/>
                <a:gd name="T57" fmla="*/ 847 h 864"/>
                <a:gd name="T58" fmla="*/ 17 w 995"/>
                <a:gd name="T59" fmla="*/ 864 h 864"/>
                <a:gd name="T60" fmla="*/ 978 w 995"/>
                <a:gd name="T61" fmla="*/ 864 h 864"/>
                <a:gd name="T62" fmla="*/ 995 w 995"/>
                <a:gd name="T63" fmla="*/ 847 h 864"/>
                <a:gd name="T64" fmla="*/ 995 w 995"/>
                <a:gd name="T65" fmla="*/ 17 h 864"/>
                <a:gd name="T66" fmla="*/ 978 w 995"/>
                <a:gd name="T67"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864">
                  <a:moveTo>
                    <a:pt x="339" y="384"/>
                  </a:moveTo>
                  <a:lnTo>
                    <a:pt x="339" y="384"/>
                  </a:lnTo>
                  <a:lnTo>
                    <a:pt x="961" y="384"/>
                  </a:lnTo>
                  <a:lnTo>
                    <a:pt x="961" y="829"/>
                  </a:lnTo>
                  <a:lnTo>
                    <a:pt x="339" y="829"/>
                  </a:lnTo>
                  <a:lnTo>
                    <a:pt x="339" y="384"/>
                  </a:lnTo>
                  <a:close/>
                  <a:moveTo>
                    <a:pt x="35" y="384"/>
                  </a:moveTo>
                  <a:lnTo>
                    <a:pt x="35" y="384"/>
                  </a:lnTo>
                  <a:lnTo>
                    <a:pt x="304" y="384"/>
                  </a:lnTo>
                  <a:lnTo>
                    <a:pt x="304" y="829"/>
                  </a:lnTo>
                  <a:lnTo>
                    <a:pt x="35" y="829"/>
                  </a:lnTo>
                  <a:lnTo>
                    <a:pt x="35" y="384"/>
                  </a:lnTo>
                  <a:close/>
                  <a:moveTo>
                    <a:pt x="961" y="174"/>
                  </a:moveTo>
                  <a:lnTo>
                    <a:pt x="961" y="174"/>
                  </a:lnTo>
                  <a:lnTo>
                    <a:pt x="35" y="174"/>
                  </a:lnTo>
                  <a:lnTo>
                    <a:pt x="35" y="35"/>
                  </a:lnTo>
                  <a:lnTo>
                    <a:pt x="961" y="35"/>
                  </a:lnTo>
                  <a:lnTo>
                    <a:pt x="961" y="174"/>
                  </a:lnTo>
                  <a:close/>
                  <a:moveTo>
                    <a:pt x="35" y="209"/>
                  </a:moveTo>
                  <a:lnTo>
                    <a:pt x="35" y="209"/>
                  </a:lnTo>
                  <a:lnTo>
                    <a:pt x="961" y="209"/>
                  </a:lnTo>
                  <a:lnTo>
                    <a:pt x="961" y="349"/>
                  </a:lnTo>
                  <a:lnTo>
                    <a:pt x="35" y="349"/>
                  </a:lnTo>
                  <a:lnTo>
                    <a:pt x="35" y="209"/>
                  </a:lnTo>
                  <a:close/>
                  <a:moveTo>
                    <a:pt x="978" y="0"/>
                  </a:moveTo>
                  <a:lnTo>
                    <a:pt x="978" y="0"/>
                  </a:lnTo>
                  <a:lnTo>
                    <a:pt x="17" y="0"/>
                  </a:lnTo>
                  <a:cubicBezTo>
                    <a:pt x="8" y="0"/>
                    <a:pt x="0" y="8"/>
                    <a:pt x="0" y="17"/>
                  </a:cubicBezTo>
                  <a:lnTo>
                    <a:pt x="0" y="847"/>
                  </a:lnTo>
                  <a:cubicBezTo>
                    <a:pt x="0" y="856"/>
                    <a:pt x="8" y="864"/>
                    <a:pt x="17" y="864"/>
                  </a:cubicBezTo>
                  <a:lnTo>
                    <a:pt x="978" y="864"/>
                  </a:lnTo>
                  <a:cubicBezTo>
                    <a:pt x="988" y="864"/>
                    <a:pt x="995" y="856"/>
                    <a:pt x="995" y="847"/>
                  </a:cubicBezTo>
                  <a:lnTo>
                    <a:pt x="995" y="17"/>
                  </a:lnTo>
                  <a:cubicBezTo>
                    <a:pt x="995" y="8"/>
                    <a:pt x="988" y="0"/>
                    <a:pt x="978"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0" name="Freeform 28"/>
            <p:cNvSpPr>
              <a:spLocks/>
            </p:cNvSpPr>
            <p:nvPr/>
          </p:nvSpPr>
          <p:spPr bwMode="auto">
            <a:xfrm>
              <a:off x="5946775" y="950912"/>
              <a:ext cx="15875" cy="15875"/>
            </a:xfrm>
            <a:custGeom>
              <a:avLst/>
              <a:gdLst>
                <a:gd name="T0" fmla="*/ 35 w 35"/>
                <a:gd name="T1" fmla="*/ 18 h 35"/>
                <a:gd name="T2" fmla="*/ 35 w 35"/>
                <a:gd name="T3" fmla="*/ 18 h 35"/>
                <a:gd name="T4" fmla="*/ 17 w 35"/>
                <a:gd name="T5" fmla="*/ 35 h 35"/>
                <a:gd name="T6" fmla="*/ 0 w 35"/>
                <a:gd name="T7" fmla="*/ 18 h 35"/>
                <a:gd name="T8" fmla="*/ 17 w 35"/>
                <a:gd name="T9" fmla="*/ 0 h 35"/>
                <a:gd name="T10" fmla="*/ 35 w 35"/>
                <a:gd name="T11" fmla="*/ 18 h 35"/>
              </a:gdLst>
              <a:ahLst/>
              <a:cxnLst>
                <a:cxn ang="0">
                  <a:pos x="T0" y="T1"/>
                </a:cxn>
                <a:cxn ang="0">
                  <a:pos x="T2" y="T3"/>
                </a:cxn>
                <a:cxn ang="0">
                  <a:pos x="T4" y="T5"/>
                </a:cxn>
                <a:cxn ang="0">
                  <a:pos x="T6" y="T7"/>
                </a:cxn>
                <a:cxn ang="0">
                  <a:pos x="T8" y="T9"/>
                </a:cxn>
                <a:cxn ang="0">
                  <a:pos x="T10" y="T11"/>
                </a:cxn>
              </a:cxnLst>
              <a:rect l="0" t="0" r="r" b="b"/>
              <a:pathLst>
                <a:path w="35" h="35">
                  <a:moveTo>
                    <a:pt x="35" y="18"/>
                  </a:moveTo>
                  <a:lnTo>
                    <a:pt x="35" y="18"/>
                  </a:lnTo>
                  <a:cubicBezTo>
                    <a:pt x="35" y="28"/>
                    <a:pt x="27" y="35"/>
                    <a:pt x="17" y="35"/>
                  </a:cubicBezTo>
                  <a:cubicBezTo>
                    <a:pt x="8" y="35"/>
                    <a:pt x="0" y="28"/>
                    <a:pt x="0" y="18"/>
                  </a:cubicBezTo>
                  <a:cubicBezTo>
                    <a:pt x="0" y="8"/>
                    <a:pt x="8" y="0"/>
                    <a:pt x="17" y="0"/>
                  </a:cubicBezTo>
                  <a:cubicBezTo>
                    <a:pt x="27" y="0"/>
                    <a:pt x="35" y="8"/>
                    <a:pt x="35" y="1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1" name="Freeform 29"/>
            <p:cNvSpPr>
              <a:spLocks/>
            </p:cNvSpPr>
            <p:nvPr/>
          </p:nvSpPr>
          <p:spPr bwMode="auto">
            <a:xfrm>
              <a:off x="5980113" y="950912"/>
              <a:ext cx="15875" cy="15875"/>
            </a:xfrm>
            <a:custGeom>
              <a:avLst/>
              <a:gdLst>
                <a:gd name="T0" fmla="*/ 36 w 36"/>
                <a:gd name="T1" fmla="*/ 18 h 35"/>
                <a:gd name="T2" fmla="*/ 36 w 36"/>
                <a:gd name="T3" fmla="*/ 18 h 35"/>
                <a:gd name="T4" fmla="*/ 18 w 36"/>
                <a:gd name="T5" fmla="*/ 35 h 35"/>
                <a:gd name="T6" fmla="*/ 0 w 36"/>
                <a:gd name="T7" fmla="*/ 18 h 35"/>
                <a:gd name="T8" fmla="*/ 18 w 36"/>
                <a:gd name="T9" fmla="*/ 0 h 35"/>
                <a:gd name="T10" fmla="*/ 36 w 36"/>
                <a:gd name="T11" fmla="*/ 18 h 35"/>
              </a:gdLst>
              <a:ahLst/>
              <a:cxnLst>
                <a:cxn ang="0">
                  <a:pos x="T0" y="T1"/>
                </a:cxn>
                <a:cxn ang="0">
                  <a:pos x="T2" y="T3"/>
                </a:cxn>
                <a:cxn ang="0">
                  <a:pos x="T4" y="T5"/>
                </a:cxn>
                <a:cxn ang="0">
                  <a:pos x="T6" y="T7"/>
                </a:cxn>
                <a:cxn ang="0">
                  <a:pos x="T8" y="T9"/>
                </a:cxn>
                <a:cxn ang="0">
                  <a:pos x="T10" y="T11"/>
                </a:cxn>
              </a:cxnLst>
              <a:rect l="0" t="0" r="r" b="b"/>
              <a:pathLst>
                <a:path w="36" h="35">
                  <a:moveTo>
                    <a:pt x="36" y="18"/>
                  </a:moveTo>
                  <a:lnTo>
                    <a:pt x="36" y="18"/>
                  </a:lnTo>
                  <a:cubicBezTo>
                    <a:pt x="36" y="28"/>
                    <a:pt x="28" y="35"/>
                    <a:pt x="18" y="35"/>
                  </a:cubicBezTo>
                  <a:cubicBezTo>
                    <a:pt x="8" y="35"/>
                    <a:pt x="0" y="28"/>
                    <a:pt x="0" y="18"/>
                  </a:cubicBezTo>
                  <a:cubicBezTo>
                    <a:pt x="0" y="8"/>
                    <a:pt x="8" y="0"/>
                    <a:pt x="18" y="0"/>
                  </a:cubicBezTo>
                  <a:cubicBezTo>
                    <a:pt x="28" y="0"/>
                    <a:pt x="36" y="8"/>
                    <a:pt x="36" y="1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2" name="Freeform 30"/>
            <p:cNvSpPr>
              <a:spLocks/>
            </p:cNvSpPr>
            <p:nvPr/>
          </p:nvSpPr>
          <p:spPr bwMode="auto">
            <a:xfrm>
              <a:off x="6011863" y="950912"/>
              <a:ext cx="15875" cy="15875"/>
            </a:xfrm>
            <a:custGeom>
              <a:avLst/>
              <a:gdLst>
                <a:gd name="T0" fmla="*/ 35 w 35"/>
                <a:gd name="T1" fmla="*/ 18 h 35"/>
                <a:gd name="T2" fmla="*/ 35 w 35"/>
                <a:gd name="T3" fmla="*/ 18 h 35"/>
                <a:gd name="T4" fmla="*/ 18 w 35"/>
                <a:gd name="T5" fmla="*/ 35 h 35"/>
                <a:gd name="T6" fmla="*/ 0 w 35"/>
                <a:gd name="T7" fmla="*/ 18 h 35"/>
                <a:gd name="T8" fmla="*/ 18 w 35"/>
                <a:gd name="T9" fmla="*/ 0 h 35"/>
                <a:gd name="T10" fmla="*/ 35 w 35"/>
                <a:gd name="T11" fmla="*/ 18 h 35"/>
              </a:gdLst>
              <a:ahLst/>
              <a:cxnLst>
                <a:cxn ang="0">
                  <a:pos x="T0" y="T1"/>
                </a:cxn>
                <a:cxn ang="0">
                  <a:pos x="T2" y="T3"/>
                </a:cxn>
                <a:cxn ang="0">
                  <a:pos x="T4" y="T5"/>
                </a:cxn>
                <a:cxn ang="0">
                  <a:pos x="T6" y="T7"/>
                </a:cxn>
                <a:cxn ang="0">
                  <a:pos x="T8" y="T9"/>
                </a:cxn>
                <a:cxn ang="0">
                  <a:pos x="T10" y="T11"/>
                </a:cxn>
              </a:cxnLst>
              <a:rect l="0" t="0" r="r" b="b"/>
              <a:pathLst>
                <a:path w="35" h="35">
                  <a:moveTo>
                    <a:pt x="35" y="18"/>
                  </a:moveTo>
                  <a:lnTo>
                    <a:pt x="35" y="18"/>
                  </a:lnTo>
                  <a:cubicBezTo>
                    <a:pt x="35" y="28"/>
                    <a:pt x="28" y="35"/>
                    <a:pt x="18" y="35"/>
                  </a:cubicBezTo>
                  <a:cubicBezTo>
                    <a:pt x="8" y="35"/>
                    <a:pt x="0" y="28"/>
                    <a:pt x="0" y="18"/>
                  </a:cubicBezTo>
                  <a:cubicBezTo>
                    <a:pt x="0" y="8"/>
                    <a:pt x="8" y="0"/>
                    <a:pt x="18" y="0"/>
                  </a:cubicBezTo>
                  <a:cubicBezTo>
                    <a:pt x="28" y="0"/>
                    <a:pt x="35" y="8"/>
                    <a:pt x="35" y="1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43" name="Grupo 142"/>
          <p:cNvGrpSpPr/>
          <p:nvPr/>
        </p:nvGrpSpPr>
        <p:grpSpPr>
          <a:xfrm>
            <a:off x="4223439" y="2928612"/>
            <a:ext cx="650081" cy="866775"/>
            <a:chOff x="7361366" y="4280978"/>
            <a:chExt cx="866775" cy="866775"/>
          </a:xfrm>
        </p:grpSpPr>
        <p:sp>
          <p:nvSpPr>
            <p:cNvPr id="144" name="Freeform 6"/>
            <p:cNvSpPr>
              <a:spLocks/>
            </p:cNvSpPr>
            <p:nvPr/>
          </p:nvSpPr>
          <p:spPr bwMode="auto">
            <a:xfrm>
              <a:off x="7361366" y="4280978"/>
              <a:ext cx="866775" cy="866775"/>
            </a:xfrm>
            <a:custGeom>
              <a:avLst/>
              <a:gdLst>
                <a:gd name="T0" fmla="*/ 1929 w 1929"/>
                <a:gd name="T1" fmla="*/ 964 h 1929"/>
                <a:gd name="T2" fmla="*/ 1929 w 1929"/>
                <a:gd name="T3" fmla="*/ 964 h 1929"/>
                <a:gd name="T4" fmla="*/ 964 w 1929"/>
                <a:gd name="T5" fmla="*/ 1929 h 1929"/>
                <a:gd name="T6" fmla="*/ 0 w 1929"/>
                <a:gd name="T7" fmla="*/ 964 h 1929"/>
                <a:gd name="T8" fmla="*/ 964 w 1929"/>
                <a:gd name="T9" fmla="*/ 0 h 1929"/>
                <a:gd name="T10" fmla="*/ 1929 w 1929"/>
                <a:gd name="T11" fmla="*/ 964 h 1929"/>
              </a:gdLst>
              <a:ahLst/>
              <a:cxnLst>
                <a:cxn ang="0">
                  <a:pos x="T0" y="T1"/>
                </a:cxn>
                <a:cxn ang="0">
                  <a:pos x="T2" y="T3"/>
                </a:cxn>
                <a:cxn ang="0">
                  <a:pos x="T4" y="T5"/>
                </a:cxn>
                <a:cxn ang="0">
                  <a:pos x="T6" y="T7"/>
                </a:cxn>
                <a:cxn ang="0">
                  <a:pos x="T8" y="T9"/>
                </a:cxn>
                <a:cxn ang="0">
                  <a:pos x="T10" y="T11"/>
                </a:cxn>
              </a:cxnLst>
              <a:rect l="0" t="0" r="r" b="b"/>
              <a:pathLst>
                <a:path w="1929" h="1929">
                  <a:moveTo>
                    <a:pt x="1929" y="964"/>
                  </a:moveTo>
                  <a:lnTo>
                    <a:pt x="1929" y="964"/>
                  </a:lnTo>
                  <a:cubicBezTo>
                    <a:pt x="1929" y="1497"/>
                    <a:pt x="1497" y="1929"/>
                    <a:pt x="964" y="1929"/>
                  </a:cubicBezTo>
                  <a:cubicBezTo>
                    <a:pt x="432" y="1929"/>
                    <a:pt x="0" y="1497"/>
                    <a:pt x="0" y="964"/>
                  </a:cubicBezTo>
                  <a:cubicBezTo>
                    <a:pt x="0" y="432"/>
                    <a:pt x="432" y="0"/>
                    <a:pt x="964" y="0"/>
                  </a:cubicBezTo>
                  <a:cubicBezTo>
                    <a:pt x="1497" y="0"/>
                    <a:pt x="1929" y="432"/>
                    <a:pt x="1929" y="964"/>
                  </a:cubicBezTo>
                  <a:close/>
                </a:path>
              </a:pathLst>
            </a:custGeom>
            <a:solidFill>
              <a:srgbClr val="00ADE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5" name="Freeform 129"/>
            <p:cNvSpPr>
              <a:spLocks noEditPoints="1"/>
            </p:cNvSpPr>
            <p:nvPr/>
          </p:nvSpPr>
          <p:spPr bwMode="auto">
            <a:xfrm>
              <a:off x="7639822" y="4488057"/>
              <a:ext cx="300450" cy="422669"/>
            </a:xfrm>
            <a:custGeom>
              <a:avLst/>
              <a:gdLst>
                <a:gd name="T0" fmla="*/ 249 w 360"/>
                <a:gd name="T1" fmla="*/ 515 h 515"/>
                <a:gd name="T2" fmla="*/ 249 w 360"/>
                <a:gd name="T3" fmla="*/ 109 h 515"/>
                <a:gd name="T4" fmla="*/ 0 w 360"/>
                <a:gd name="T5" fmla="*/ 49 h 515"/>
                <a:gd name="T6" fmla="*/ 0 w 360"/>
                <a:gd name="T7" fmla="*/ 452 h 515"/>
                <a:gd name="T8" fmla="*/ 249 w 360"/>
                <a:gd name="T9" fmla="*/ 515 h 515"/>
                <a:gd name="T10" fmla="*/ 296 w 360"/>
                <a:gd name="T11" fmla="*/ 498 h 515"/>
                <a:gd name="T12" fmla="*/ 253 w 360"/>
                <a:gd name="T13" fmla="*/ 490 h 515"/>
                <a:gd name="T14" fmla="*/ 253 w 360"/>
                <a:gd name="T15" fmla="*/ 495 h 515"/>
                <a:gd name="T16" fmla="*/ 299 w 360"/>
                <a:gd name="T17" fmla="*/ 501 h 515"/>
                <a:gd name="T18" fmla="*/ 299 w 360"/>
                <a:gd name="T19" fmla="*/ 471 h 515"/>
                <a:gd name="T20" fmla="*/ 326 w 360"/>
                <a:gd name="T21" fmla="*/ 472 h 515"/>
                <a:gd name="T22" fmla="*/ 326 w 360"/>
                <a:gd name="T23" fmla="*/ 75 h 515"/>
                <a:gd name="T24" fmla="*/ 0 w 360"/>
                <a:gd name="T25" fmla="*/ 49 h 515"/>
                <a:gd name="T26" fmla="*/ 296 w 360"/>
                <a:gd name="T27" fmla="*/ 99 h 515"/>
                <a:gd name="T28" fmla="*/ 296 w 360"/>
                <a:gd name="T29" fmla="*/ 498 h 515"/>
                <a:gd name="T30" fmla="*/ 323 w 360"/>
                <a:gd name="T31" fmla="*/ 31 h 515"/>
                <a:gd name="T32" fmla="*/ 323 w 360"/>
                <a:gd name="T33" fmla="*/ 16 h 515"/>
                <a:gd name="T34" fmla="*/ 0 w 360"/>
                <a:gd name="T35" fmla="*/ 49 h 515"/>
                <a:gd name="T36" fmla="*/ 28 w 360"/>
                <a:gd name="T37" fmla="*/ 50 h 515"/>
                <a:gd name="T38" fmla="*/ 355 w 360"/>
                <a:gd name="T39" fmla="*/ 32 h 515"/>
                <a:gd name="T40" fmla="*/ 355 w 360"/>
                <a:gd name="T41" fmla="*/ 431 h 515"/>
                <a:gd name="T42" fmla="*/ 330 w 360"/>
                <a:gd name="T43" fmla="*/ 434 h 515"/>
                <a:gd name="T44" fmla="*/ 330 w 360"/>
                <a:gd name="T45" fmla="*/ 437 h 515"/>
                <a:gd name="T46" fmla="*/ 360 w 360"/>
                <a:gd name="T47" fmla="*/ 434 h 515"/>
                <a:gd name="T48" fmla="*/ 360 w 360"/>
                <a:gd name="T49" fmla="*/ 29 h 515"/>
                <a:gd name="T50" fmla="*/ 323 w 360"/>
                <a:gd name="T51" fmla="*/ 31 h 515"/>
                <a:gd name="T52" fmla="*/ 263 w 360"/>
                <a:gd name="T53" fmla="*/ 4 h 515"/>
                <a:gd name="T54" fmla="*/ 263 w 360"/>
                <a:gd name="T55" fmla="*/ 19 h 515"/>
                <a:gd name="T56" fmla="*/ 266 w 360"/>
                <a:gd name="T57" fmla="*/ 19 h 515"/>
                <a:gd name="T58" fmla="*/ 266 w 360"/>
                <a:gd name="T59" fmla="*/ 0 h 515"/>
                <a:gd name="T60" fmla="*/ 0 w 360"/>
                <a:gd name="T61" fmla="*/ 49 h 515"/>
                <a:gd name="T62" fmla="*/ 50 w 360"/>
                <a:gd name="T63" fmla="*/ 43 h 515"/>
                <a:gd name="T64" fmla="*/ 263 w 360"/>
                <a:gd name="T65" fmla="*/ 4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0" h="515">
                  <a:moveTo>
                    <a:pt x="249" y="515"/>
                  </a:moveTo>
                  <a:lnTo>
                    <a:pt x="249" y="109"/>
                  </a:lnTo>
                  <a:lnTo>
                    <a:pt x="0" y="49"/>
                  </a:lnTo>
                  <a:lnTo>
                    <a:pt x="0" y="452"/>
                  </a:lnTo>
                  <a:lnTo>
                    <a:pt x="249" y="515"/>
                  </a:lnTo>
                  <a:close/>
                  <a:moveTo>
                    <a:pt x="296" y="498"/>
                  </a:moveTo>
                  <a:lnTo>
                    <a:pt x="253" y="490"/>
                  </a:lnTo>
                  <a:lnTo>
                    <a:pt x="253" y="495"/>
                  </a:lnTo>
                  <a:lnTo>
                    <a:pt x="299" y="501"/>
                  </a:lnTo>
                  <a:lnTo>
                    <a:pt x="299" y="471"/>
                  </a:lnTo>
                  <a:lnTo>
                    <a:pt x="326" y="472"/>
                  </a:lnTo>
                  <a:lnTo>
                    <a:pt x="326" y="75"/>
                  </a:lnTo>
                  <a:lnTo>
                    <a:pt x="0" y="49"/>
                  </a:lnTo>
                  <a:lnTo>
                    <a:pt x="296" y="99"/>
                  </a:lnTo>
                  <a:lnTo>
                    <a:pt x="296" y="498"/>
                  </a:lnTo>
                  <a:close/>
                  <a:moveTo>
                    <a:pt x="323" y="31"/>
                  </a:moveTo>
                  <a:lnTo>
                    <a:pt x="323" y="16"/>
                  </a:lnTo>
                  <a:lnTo>
                    <a:pt x="0" y="49"/>
                  </a:lnTo>
                  <a:lnTo>
                    <a:pt x="28" y="50"/>
                  </a:lnTo>
                  <a:lnTo>
                    <a:pt x="355" y="32"/>
                  </a:lnTo>
                  <a:lnTo>
                    <a:pt x="355" y="431"/>
                  </a:lnTo>
                  <a:lnTo>
                    <a:pt x="330" y="434"/>
                  </a:lnTo>
                  <a:lnTo>
                    <a:pt x="330" y="437"/>
                  </a:lnTo>
                  <a:lnTo>
                    <a:pt x="360" y="434"/>
                  </a:lnTo>
                  <a:lnTo>
                    <a:pt x="360" y="29"/>
                  </a:lnTo>
                  <a:lnTo>
                    <a:pt x="323" y="31"/>
                  </a:lnTo>
                  <a:close/>
                  <a:moveTo>
                    <a:pt x="263" y="4"/>
                  </a:moveTo>
                  <a:lnTo>
                    <a:pt x="263" y="19"/>
                  </a:lnTo>
                  <a:lnTo>
                    <a:pt x="266" y="19"/>
                  </a:lnTo>
                  <a:lnTo>
                    <a:pt x="266" y="0"/>
                  </a:lnTo>
                  <a:lnTo>
                    <a:pt x="0" y="49"/>
                  </a:lnTo>
                  <a:lnTo>
                    <a:pt x="50" y="43"/>
                  </a:lnTo>
                  <a:lnTo>
                    <a:pt x="263" y="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AU" sz="1100" b="1" dirty="0"/>
            </a:p>
          </p:txBody>
        </p:sp>
      </p:grpSp>
      <p:grpSp>
        <p:nvGrpSpPr>
          <p:cNvPr id="5" name="Grupo 4"/>
          <p:cNvGrpSpPr/>
          <p:nvPr/>
        </p:nvGrpSpPr>
        <p:grpSpPr>
          <a:xfrm>
            <a:off x="4016731" y="2646866"/>
            <a:ext cx="1064777" cy="1419703"/>
            <a:chOff x="5355641" y="2646865"/>
            <a:chExt cx="1419703" cy="1419703"/>
          </a:xfrm>
        </p:grpSpPr>
        <p:sp>
          <p:nvSpPr>
            <p:cNvPr id="62" name="Oval 26"/>
            <p:cNvSpPr/>
            <p:nvPr/>
          </p:nvSpPr>
          <p:spPr>
            <a:xfrm>
              <a:off x="5355641" y="2646865"/>
              <a:ext cx="1419703" cy="1419703"/>
            </a:xfrm>
            <a:prstGeom prst="ellipse">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 name="Grupo 2"/>
            <p:cNvGrpSpPr/>
            <p:nvPr/>
          </p:nvGrpSpPr>
          <p:grpSpPr>
            <a:xfrm>
              <a:off x="5727102" y="3084305"/>
              <a:ext cx="720725" cy="708025"/>
              <a:chOff x="5727102" y="3084305"/>
              <a:chExt cx="720725" cy="708025"/>
            </a:xfrm>
          </p:grpSpPr>
          <p:sp>
            <p:nvSpPr>
              <p:cNvPr id="63" name="Freeform 14"/>
              <p:cNvSpPr>
                <a:spLocks/>
              </p:cNvSpPr>
              <p:nvPr/>
            </p:nvSpPr>
            <p:spPr bwMode="auto">
              <a:xfrm>
                <a:off x="5727102" y="3404980"/>
                <a:ext cx="720725" cy="387350"/>
              </a:xfrm>
              <a:custGeom>
                <a:avLst/>
                <a:gdLst>
                  <a:gd name="T0" fmla="*/ 801 w 1603"/>
                  <a:gd name="T1" fmla="*/ 859 h 859"/>
                  <a:gd name="T2" fmla="*/ 801 w 1603"/>
                  <a:gd name="T3" fmla="*/ 859 h 859"/>
                  <a:gd name="T4" fmla="*/ 0 w 1603"/>
                  <a:gd name="T5" fmla="*/ 57 h 859"/>
                  <a:gd name="T6" fmla="*/ 57 w 1603"/>
                  <a:gd name="T7" fmla="*/ 0 h 859"/>
                  <a:gd name="T8" fmla="*/ 114 w 1603"/>
                  <a:gd name="T9" fmla="*/ 57 h 859"/>
                  <a:gd name="T10" fmla="*/ 801 w 1603"/>
                  <a:gd name="T11" fmla="*/ 744 h 859"/>
                  <a:gd name="T12" fmla="*/ 1488 w 1603"/>
                  <a:gd name="T13" fmla="*/ 57 h 859"/>
                  <a:gd name="T14" fmla="*/ 1545 w 1603"/>
                  <a:gd name="T15" fmla="*/ 0 h 859"/>
                  <a:gd name="T16" fmla="*/ 1603 w 1603"/>
                  <a:gd name="T17" fmla="*/ 57 h 859"/>
                  <a:gd name="T18" fmla="*/ 801 w 1603"/>
                  <a:gd name="T19"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3" h="859">
                    <a:moveTo>
                      <a:pt x="801" y="859"/>
                    </a:moveTo>
                    <a:lnTo>
                      <a:pt x="801" y="859"/>
                    </a:lnTo>
                    <a:cubicBezTo>
                      <a:pt x="359" y="859"/>
                      <a:pt x="0" y="499"/>
                      <a:pt x="0" y="57"/>
                    </a:cubicBezTo>
                    <a:cubicBezTo>
                      <a:pt x="0" y="26"/>
                      <a:pt x="25" y="0"/>
                      <a:pt x="57" y="0"/>
                    </a:cubicBezTo>
                    <a:cubicBezTo>
                      <a:pt x="89" y="0"/>
                      <a:pt x="114" y="26"/>
                      <a:pt x="114" y="57"/>
                    </a:cubicBezTo>
                    <a:cubicBezTo>
                      <a:pt x="114" y="436"/>
                      <a:pt x="422" y="744"/>
                      <a:pt x="801" y="744"/>
                    </a:cubicBezTo>
                    <a:cubicBezTo>
                      <a:pt x="1180" y="744"/>
                      <a:pt x="1488" y="436"/>
                      <a:pt x="1488" y="57"/>
                    </a:cubicBezTo>
                    <a:cubicBezTo>
                      <a:pt x="1488" y="26"/>
                      <a:pt x="1514" y="0"/>
                      <a:pt x="1545" y="0"/>
                    </a:cubicBezTo>
                    <a:cubicBezTo>
                      <a:pt x="1577" y="0"/>
                      <a:pt x="1603" y="26"/>
                      <a:pt x="1603" y="57"/>
                    </a:cubicBezTo>
                    <a:cubicBezTo>
                      <a:pt x="1603" y="499"/>
                      <a:pt x="1243" y="859"/>
                      <a:pt x="801" y="859"/>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5" name="Freeform 15"/>
              <p:cNvSpPr>
                <a:spLocks/>
              </p:cNvSpPr>
              <p:nvPr/>
            </p:nvSpPr>
            <p:spPr bwMode="auto">
              <a:xfrm>
                <a:off x="5739802" y="3084305"/>
                <a:ext cx="309562" cy="155575"/>
              </a:xfrm>
              <a:custGeom>
                <a:avLst/>
                <a:gdLst>
                  <a:gd name="T0" fmla="*/ 623 w 686"/>
                  <a:gd name="T1" fmla="*/ 343 h 348"/>
                  <a:gd name="T2" fmla="*/ 623 w 686"/>
                  <a:gd name="T3" fmla="*/ 343 h 348"/>
                  <a:gd name="T4" fmla="*/ 567 w 686"/>
                  <a:gd name="T5" fmla="*/ 297 h 348"/>
                  <a:gd name="T6" fmla="*/ 343 w 686"/>
                  <a:gd name="T7" fmla="*/ 114 h 348"/>
                  <a:gd name="T8" fmla="*/ 118 w 686"/>
                  <a:gd name="T9" fmla="*/ 297 h 348"/>
                  <a:gd name="T10" fmla="*/ 51 w 686"/>
                  <a:gd name="T11" fmla="*/ 342 h 348"/>
                  <a:gd name="T12" fmla="*/ 6 w 686"/>
                  <a:gd name="T13" fmla="*/ 274 h 348"/>
                  <a:gd name="T14" fmla="*/ 343 w 686"/>
                  <a:gd name="T15" fmla="*/ 0 h 348"/>
                  <a:gd name="T16" fmla="*/ 679 w 686"/>
                  <a:gd name="T17" fmla="*/ 274 h 348"/>
                  <a:gd name="T18" fmla="*/ 635 w 686"/>
                  <a:gd name="T19" fmla="*/ 342 h 348"/>
                  <a:gd name="T20" fmla="*/ 623 w 686"/>
                  <a:gd name="T21" fmla="*/ 34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348">
                    <a:moveTo>
                      <a:pt x="623" y="343"/>
                    </a:moveTo>
                    <a:lnTo>
                      <a:pt x="623" y="343"/>
                    </a:lnTo>
                    <a:cubicBezTo>
                      <a:pt x="596" y="343"/>
                      <a:pt x="573" y="324"/>
                      <a:pt x="567" y="297"/>
                    </a:cubicBezTo>
                    <a:cubicBezTo>
                      <a:pt x="545" y="191"/>
                      <a:pt x="451" y="114"/>
                      <a:pt x="343" y="114"/>
                    </a:cubicBezTo>
                    <a:cubicBezTo>
                      <a:pt x="234" y="114"/>
                      <a:pt x="140" y="191"/>
                      <a:pt x="118" y="297"/>
                    </a:cubicBezTo>
                    <a:cubicBezTo>
                      <a:pt x="112" y="328"/>
                      <a:pt x="82" y="348"/>
                      <a:pt x="51" y="342"/>
                    </a:cubicBezTo>
                    <a:cubicBezTo>
                      <a:pt x="20" y="336"/>
                      <a:pt x="0" y="305"/>
                      <a:pt x="6" y="274"/>
                    </a:cubicBezTo>
                    <a:cubicBezTo>
                      <a:pt x="39" y="115"/>
                      <a:pt x="180" y="0"/>
                      <a:pt x="343" y="0"/>
                    </a:cubicBezTo>
                    <a:cubicBezTo>
                      <a:pt x="505" y="0"/>
                      <a:pt x="647" y="115"/>
                      <a:pt x="679" y="274"/>
                    </a:cubicBezTo>
                    <a:cubicBezTo>
                      <a:pt x="686" y="305"/>
                      <a:pt x="666" y="336"/>
                      <a:pt x="635" y="342"/>
                    </a:cubicBezTo>
                    <a:cubicBezTo>
                      <a:pt x="631" y="343"/>
                      <a:pt x="627" y="343"/>
                      <a:pt x="623" y="34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7" name="Freeform 16"/>
              <p:cNvSpPr>
                <a:spLocks/>
              </p:cNvSpPr>
              <p:nvPr/>
            </p:nvSpPr>
            <p:spPr bwMode="auto">
              <a:xfrm>
                <a:off x="6127152" y="3084305"/>
                <a:ext cx="307975" cy="155575"/>
              </a:xfrm>
              <a:custGeom>
                <a:avLst/>
                <a:gdLst>
                  <a:gd name="T0" fmla="*/ 623 w 685"/>
                  <a:gd name="T1" fmla="*/ 343 h 348"/>
                  <a:gd name="T2" fmla="*/ 623 w 685"/>
                  <a:gd name="T3" fmla="*/ 343 h 348"/>
                  <a:gd name="T4" fmla="*/ 567 w 685"/>
                  <a:gd name="T5" fmla="*/ 297 h 348"/>
                  <a:gd name="T6" fmla="*/ 342 w 685"/>
                  <a:gd name="T7" fmla="*/ 114 h 348"/>
                  <a:gd name="T8" fmla="*/ 118 w 685"/>
                  <a:gd name="T9" fmla="*/ 297 h 348"/>
                  <a:gd name="T10" fmla="*/ 51 w 685"/>
                  <a:gd name="T11" fmla="*/ 342 h 348"/>
                  <a:gd name="T12" fmla="*/ 6 w 685"/>
                  <a:gd name="T13" fmla="*/ 274 h 348"/>
                  <a:gd name="T14" fmla="*/ 342 w 685"/>
                  <a:gd name="T15" fmla="*/ 0 h 348"/>
                  <a:gd name="T16" fmla="*/ 679 w 685"/>
                  <a:gd name="T17" fmla="*/ 274 h 348"/>
                  <a:gd name="T18" fmla="*/ 634 w 685"/>
                  <a:gd name="T19" fmla="*/ 342 h 348"/>
                  <a:gd name="T20" fmla="*/ 623 w 685"/>
                  <a:gd name="T21" fmla="*/ 34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5" h="348">
                    <a:moveTo>
                      <a:pt x="623" y="343"/>
                    </a:moveTo>
                    <a:lnTo>
                      <a:pt x="623" y="343"/>
                    </a:lnTo>
                    <a:cubicBezTo>
                      <a:pt x="596" y="343"/>
                      <a:pt x="572" y="324"/>
                      <a:pt x="567" y="297"/>
                    </a:cubicBezTo>
                    <a:cubicBezTo>
                      <a:pt x="545" y="191"/>
                      <a:pt x="451" y="114"/>
                      <a:pt x="342" y="114"/>
                    </a:cubicBezTo>
                    <a:cubicBezTo>
                      <a:pt x="234" y="114"/>
                      <a:pt x="140" y="191"/>
                      <a:pt x="118" y="297"/>
                    </a:cubicBezTo>
                    <a:cubicBezTo>
                      <a:pt x="112" y="328"/>
                      <a:pt x="81" y="348"/>
                      <a:pt x="51" y="342"/>
                    </a:cubicBezTo>
                    <a:cubicBezTo>
                      <a:pt x="20" y="336"/>
                      <a:pt x="0" y="305"/>
                      <a:pt x="6" y="274"/>
                    </a:cubicBezTo>
                    <a:cubicBezTo>
                      <a:pt x="38" y="115"/>
                      <a:pt x="180" y="0"/>
                      <a:pt x="342" y="0"/>
                    </a:cubicBezTo>
                    <a:cubicBezTo>
                      <a:pt x="505" y="0"/>
                      <a:pt x="646" y="115"/>
                      <a:pt x="679" y="274"/>
                    </a:cubicBezTo>
                    <a:cubicBezTo>
                      <a:pt x="685" y="305"/>
                      <a:pt x="665" y="336"/>
                      <a:pt x="634" y="342"/>
                    </a:cubicBezTo>
                    <a:cubicBezTo>
                      <a:pt x="630" y="343"/>
                      <a:pt x="627" y="343"/>
                      <a:pt x="623" y="34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Tree>
    <p:extLst>
      <p:ext uri="{BB962C8B-B14F-4D97-AF65-F5344CB8AC3E}">
        <p14:creationId xmlns:p14="http://schemas.microsoft.com/office/powerpoint/2010/main" val="180936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95833E-6 -1.85185E-6 L 3.95833E-6 -0.16944 " pathEditMode="relative" rAng="0" ptsTypes="AA">
                                      <p:cBhvr>
                                        <p:cTn id="6" dur="750" fill="hold"/>
                                        <p:tgtEl>
                                          <p:spTgt spid="5"/>
                                        </p:tgtEl>
                                        <p:attrNameLst>
                                          <p:attrName>ppt_x</p:attrName>
                                          <p:attrName>ppt_y</p:attrName>
                                        </p:attrNameLst>
                                      </p:cBhvr>
                                      <p:rCtr x="0" y="-8472"/>
                                    </p:animMotion>
                                  </p:childTnLst>
                                </p:cTn>
                              </p:par>
                              <p:par>
                                <p:cTn id="7" presetID="42" presetClass="path" presetSubtype="0" decel="100000" fill="hold" nodeType="withEffect">
                                  <p:stCondLst>
                                    <p:cond delay="0"/>
                                  </p:stCondLst>
                                  <p:childTnLst>
                                    <p:animMotion origin="layout" path="M 4.16667E-6 2.22222E-6 L -0.33138 0.19653 " pathEditMode="relative" rAng="0" ptsTypes="AA">
                                      <p:cBhvr>
                                        <p:cTn id="8" dur="500" fill="hold"/>
                                        <p:tgtEl>
                                          <p:spTgt spid="79"/>
                                        </p:tgtEl>
                                        <p:attrNameLst>
                                          <p:attrName>ppt_x</p:attrName>
                                          <p:attrName>ppt_y</p:attrName>
                                        </p:attrNameLst>
                                      </p:cBhvr>
                                      <p:rCtr x="-16576" y="9815"/>
                                    </p:animMotion>
                                  </p:childTnLst>
                                </p:cTn>
                              </p:par>
                              <p:par>
                                <p:cTn id="9" presetID="42" presetClass="path" presetSubtype="0" decel="100000" fill="hold" nodeType="withEffect">
                                  <p:stCondLst>
                                    <p:cond delay="0"/>
                                  </p:stCondLst>
                                  <p:childTnLst>
                                    <p:animMotion origin="layout" path="M 4.16667E-6 2.22222E-6 L 0.33125 0.19606 " pathEditMode="relative" rAng="0" ptsTypes="AA">
                                      <p:cBhvr>
                                        <p:cTn id="10" dur="500" fill="hold"/>
                                        <p:tgtEl>
                                          <p:spTgt spid="84"/>
                                        </p:tgtEl>
                                        <p:attrNameLst>
                                          <p:attrName>ppt_x</p:attrName>
                                          <p:attrName>ppt_y</p:attrName>
                                        </p:attrNameLst>
                                      </p:cBhvr>
                                      <p:rCtr x="16563" y="9792"/>
                                    </p:animMotion>
                                  </p:childTnLst>
                                </p:cTn>
                              </p:par>
                              <p:par>
                                <p:cTn id="11" presetID="42" presetClass="path" presetSubtype="0" decel="100000" fill="hold" nodeType="withEffect">
                                  <p:stCondLst>
                                    <p:cond delay="0"/>
                                  </p:stCondLst>
                                  <p:childTnLst>
                                    <p:animMotion origin="layout" path="M 4.16667E-6 2.22222E-6 L 0.23684 0.19606 " pathEditMode="relative" rAng="0" ptsTypes="AA">
                                      <p:cBhvr>
                                        <p:cTn id="12" dur="500" fill="hold"/>
                                        <p:tgtEl>
                                          <p:spTgt spid="88"/>
                                        </p:tgtEl>
                                        <p:attrNameLst>
                                          <p:attrName>ppt_x</p:attrName>
                                          <p:attrName>ppt_y</p:attrName>
                                        </p:attrNameLst>
                                      </p:cBhvr>
                                      <p:rCtr x="11836" y="9792"/>
                                    </p:animMotion>
                                  </p:childTnLst>
                                </p:cTn>
                              </p:par>
                              <p:par>
                                <p:cTn id="13" presetID="42" presetClass="path" presetSubtype="0" decel="100000" fill="hold" nodeType="withEffect">
                                  <p:stCondLst>
                                    <p:cond delay="0"/>
                                  </p:stCondLst>
                                  <p:childTnLst>
                                    <p:animMotion origin="layout" path="M 4.16667E-6 2.22222E-6 L -0.23646 0.19653 " pathEditMode="relative" rAng="0" ptsTypes="AA">
                                      <p:cBhvr>
                                        <p:cTn id="14" dur="500" fill="hold"/>
                                        <p:tgtEl>
                                          <p:spTgt spid="94"/>
                                        </p:tgtEl>
                                        <p:attrNameLst>
                                          <p:attrName>ppt_x</p:attrName>
                                          <p:attrName>ppt_y</p:attrName>
                                        </p:attrNameLst>
                                      </p:cBhvr>
                                      <p:rCtr x="-11823" y="9815"/>
                                    </p:animMotion>
                                  </p:childTnLst>
                                </p:cTn>
                              </p:par>
                              <p:par>
                                <p:cTn id="15" presetID="42" presetClass="path" presetSubtype="0" decel="100000" fill="hold" nodeType="withEffect">
                                  <p:stCondLst>
                                    <p:cond delay="0"/>
                                  </p:stCondLst>
                                  <p:childTnLst>
                                    <p:animMotion origin="layout" path="M 4.16667E-6 2.22222E-6 L -0.14193 0.19653 " pathEditMode="relative" rAng="0" ptsTypes="AA">
                                      <p:cBhvr>
                                        <p:cTn id="16" dur="500" fill="hold"/>
                                        <p:tgtEl>
                                          <p:spTgt spid="97"/>
                                        </p:tgtEl>
                                        <p:attrNameLst>
                                          <p:attrName>ppt_x</p:attrName>
                                          <p:attrName>ppt_y</p:attrName>
                                        </p:attrNameLst>
                                      </p:cBhvr>
                                      <p:rCtr x="-7096" y="9815"/>
                                    </p:animMotion>
                                  </p:childTnLst>
                                </p:cTn>
                              </p:par>
                              <p:par>
                                <p:cTn id="17" presetID="42" presetClass="path" presetSubtype="0" decel="100000" fill="hold" nodeType="withEffect">
                                  <p:stCondLst>
                                    <p:cond delay="0"/>
                                  </p:stCondLst>
                                  <p:childTnLst>
                                    <p:animMotion origin="layout" path="M 4.16667E-6 2.22222E-6 L -0.04766 0.19653 " pathEditMode="relative" rAng="0" ptsTypes="AA">
                                      <p:cBhvr>
                                        <p:cTn id="18" dur="500" fill="hold"/>
                                        <p:tgtEl>
                                          <p:spTgt spid="103"/>
                                        </p:tgtEl>
                                        <p:attrNameLst>
                                          <p:attrName>ppt_x</p:attrName>
                                          <p:attrName>ppt_y</p:attrName>
                                        </p:attrNameLst>
                                      </p:cBhvr>
                                      <p:rCtr x="-2383" y="9815"/>
                                    </p:animMotion>
                                  </p:childTnLst>
                                </p:cTn>
                              </p:par>
                              <p:par>
                                <p:cTn id="19" presetID="42" presetClass="path" presetSubtype="0" decel="100000" fill="hold" nodeType="withEffect">
                                  <p:stCondLst>
                                    <p:cond delay="0"/>
                                  </p:stCondLst>
                                  <p:childTnLst>
                                    <p:animMotion origin="layout" path="M 4.16667E-6 3.7037E-6 L 0.04687 0.19676 " pathEditMode="relative" rAng="0" ptsTypes="AA">
                                      <p:cBhvr>
                                        <p:cTn id="20" dur="500" fill="hold"/>
                                        <p:tgtEl>
                                          <p:spTgt spid="137"/>
                                        </p:tgtEl>
                                        <p:attrNameLst>
                                          <p:attrName>ppt_x</p:attrName>
                                          <p:attrName>ppt_y</p:attrName>
                                        </p:attrNameLst>
                                      </p:cBhvr>
                                      <p:rCtr x="2344" y="9838"/>
                                    </p:animMotion>
                                  </p:childTnLst>
                                </p:cTn>
                              </p:par>
                              <p:par>
                                <p:cTn id="21" presetID="42" presetClass="path" presetSubtype="0" decel="100000" fill="hold" nodeType="withEffect">
                                  <p:stCondLst>
                                    <p:cond delay="0"/>
                                  </p:stCondLst>
                                  <p:childTnLst>
                                    <p:animMotion origin="layout" path="M 4.16667E-6 2.22222E-6 L 0.14166 0.19653 " pathEditMode="relative" rAng="0" ptsTypes="AA">
                                      <p:cBhvr>
                                        <p:cTn id="22" dur="500" fill="hold"/>
                                        <p:tgtEl>
                                          <p:spTgt spid="143"/>
                                        </p:tgtEl>
                                        <p:attrNameLst>
                                          <p:attrName>ppt_x</p:attrName>
                                          <p:attrName>ppt_y</p:attrName>
                                        </p:attrNameLst>
                                      </p:cBhvr>
                                      <p:rCtr x="7083" y="9815"/>
                                    </p:animMotion>
                                  </p:childTnLst>
                                </p:cTn>
                              </p:par>
                              <p:par>
                                <p:cTn id="23" presetID="22" presetClass="entr" presetSubtype="1" fill="hold" nodeType="withEffect">
                                  <p:stCondLst>
                                    <p:cond delay="500"/>
                                  </p:stCondLst>
                                  <p:childTnLst>
                                    <p:set>
                                      <p:cBhvr>
                                        <p:cTn id="24" dur="1" fill="hold">
                                          <p:stCondLst>
                                            <p:cond delay="0"/>
                                          </p:stCondLst>
                                        </p:cTn>
                                        <p:tgtEl>
                                          <p:spTgt spid="80"/>
                                        </p:tgtEl>
                                        <p:attrNameLst>
                                          <p:attrName>style.visibility</p:attrName>
                                        </p:attrNameLst>
                                      </p:cBhvr>
                                      <p:to>
                                        <p:strVal val="visible"/>
                                      </p:to>
                                    </p:set>
                                    <p:animEffect transition="in" filter="wipe(up)">
                                      <p:cBhvr>
                                        <p:cTn id="25" dur="500"/>
                                        <p:tgtEl>
                                          <p:spTgt spid="80"/>
                                        </p:tgtEl>
                                      </p:cBhvr>
                                    </p:animEffect>
                                  </p:childTnLst>
                                </p:cTn>
                              </p:par>
                              <p:par>
                                <p:cTn id="26" presetID="22" presetClass="entr" presetSubtype="2" fill="hold" nodeType="with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right)">
                                      <p:cBhvr>
                                        <p:cTn id="28" dur="500"/>
                                        <p:tgtEl>
                                          <p:spTgt spid="69"/>
                                        </p:tgtEl>
                                      </p:cBhvr>
                                    </p:animEffect>
                                  </p:childTnLst>
                                </p:cTn>
                              </p:par>
                              <p:par>
                                <p:cTn id="29" presetID="22" presetClass="entr" presetSubtype="1" fill="hold" nodeType="withEffect">
                                  <p:stCondLst>
                                    <p:cond delay="500"/>
                                  </p:stCondLst>
                                  <p:childTnLst>
                                    <p:set>
                                      <p:cBhvr>
                                        <p:cTn id="30" dur="1" fill="hold">
                                          <p:stCondLst>
                                            <p:cond delay="0"/>
                                          </p:stCondLst>
                                        </p:cTn>
                                        <p:tgtEl>
                                          <p:spTgt spid="64"/>
                                        </p:tgtEl>
                                        <p:attrNameLst>
                                          <p:attrName>style.visibility</p:attrName>
                                        </p:attrNameLst>
                                      </p:cBhvr>
                                      <p:to>
                                        <p:strVal val="visible"/>
                                      </p:to>
                                    </p:set>
                                    <p:animEffect transition="in" filter="wipe(up)">
                                      <p:cBhvr>
                                        <p:cTn id="31" dur="500"/>
                                        <p:tgtEl>
                                          <p:spTgt spid="64"/>
                                        </p:tgtEl>
                                      </p:cBhvr>
                                    </p:animEffect>
                                  </p:childTnLst>
                                </p:cTn>
                              </p:par>
                              <p:par>
                                <p:cTn id="32" presetID="22" presetClass="entr" presetSubtype="2" fill="hold"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wipe(right)">
                                      <p:cBhvr>
                                        <p:cTn id="34" dur="500"/>
                                        <p:tgtEl>
                                          <p:spTgt spid="74"/>
                                        </p:tgtEl>
                                      </p:cBhvr>
                                    </p:animEffect>
                                  </p:childTnLst>
                                </p:cTn>
                              </p:par>
                              <p:par>
                                <p:cTn id="35" presetID="22" presetClass="entr" presetSubtype="1" fill="hold" nodeType="withEffect">
                                  <p:stCondLst>
                                    <p:cond delay="500"/>
                                  </p:stCondLst>
                                  <p:childTnLst>
                                    <p:set>
                                      <p:cBhvr>
                                        <p:cTn id="36" dur="1" fill="hold">
                                          <p:stCondLst>
                                            <p:cond delay="0"/>
                                          </p:stCondLst>
                                        </p:cTn>
                                        <p:tgtEl>
                                          <p:spTgt spid="66"/>
                                        </p:tgtEl>
                                        <p:attrNameLst>
                                          <p:attrName>style.visibility</p:attrName>
                                        </p:attrNameLst>
                                      </p:cBhvr>
                                      <p:to>
                                        <p:strVal val="visible"/>
                                      </p:to>
                                    </p:set>
                                    <p:animEffect transition="in" filter="wipe(up)">
                                      <p:cBhvr>
                                        <p:cTn id="37" dur="500"/>
                                        <p:tgtEl>
                                          <p:spTgt spid="66"/>
                                        </p:tgtEl>
                                      </p:cBhvr>
                                    </p:animEffect>
                                  </p:childTnLst>
                                </p:cTn>
                              </p:par>
                              <p:par>
                                <p:cTn id="38" presetID="22" presetClass="entr" presetSubtype="2" fill="hold" nodeType="with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right)">
                                      <p:cBhvr>
                                        <p:cTn id="40" dur="500"/>
                                        <p:tgtEl>
                                          <p:spTgt spid="75"/>
                                        </p:tgtEl>
                                      </p:cBhvr>
                                    </p:animEffect>
                                  </p:childTnLst>
                                </p:cTn>
                              </p:par>
                              <p:par>
                                <p:cTn id="41" presetID="22" presetClass="entr" presetSubtype="1" fill="hold" nodeType="withEffect">
                                  <p:stCondLst>
                                    <p:cond delay="500"/>
                                  </p:stCondLst>
                                  <p:childTnLst>
                                    <p:set>
                                      <p:cBhvr>
                                        <p:cTn id="42" dur="1" fill="hold">
                                          <p:stCondLst>
                                            <p:cond delay="0"/>
                                          </p:stCondLst>
                                        </p:cTn>
                                        <p:tgtEl>
                                          <p:spTgt spid="68"/>
                                        </p:tgtEl>
                                        <p:attrNameLst>
                                          <p:attrName>style.visibility</p:attrName>
                                        </p:attrNameLst>
                                      </p:cBhvr>
                                      <p:to>
                                        <p:strVal val="visible"/>
                                      </p:to>
                                    </p:set>
                                    <p:animEffect transition="in" filter="wipe(up)">
                                      <p:cBhvr>
                                        <p:cTn id="43" dur="500"/>
                                        <p:tgtEl>
                                          <p:spTgt spid="68"/>
                                        </p:tgtEl>
                                      </p:cBhvr>
                                    </p:animEffect>
                                  </p:childTnLst>
                                </p:cTn>
                              </p:par>
                              <p:par>
                                <p:cTn id="44" presetID="22" presetClass="entr" presetSubtype="2" fill="hold" nodeType="with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wipe(right)">
                                      <p:cBhvr>
                                        <p:cTn id="46" dur="500"/>
                                        <p:tgtEl>
                                          <p:spTgt spid="78"/>
                                        </p:tgtEl>
                                      </p:cBhvr>
                                    </p:animEffect>
                                  </p:childTnLst>
                                </p:cTn>
                              </p:par>
                              <p:par>
                                <p:cTn id="47" presetID="22" presetClass="entr" presetSubtype="1" fill="hold" nodeType="withEffect">
                                  <p:stCondLst>
                                    <p:cond delay="500"/>
                                  </p:stCondLst>
                                  <p:childTnLst>
                                    <p:set>
                                      <p:cBhvr>
                                        <p:cTn id="48" dur="1" fill="hold">
                                          <p:stCondLst>
                                            <p:cond delay="0"/>
                                          </p:stCondLst>
                                        </p:cTn>
                                        <p:tgtEl>
                                          <p:spTgt spid="77"/>
                                        </p:tgtEl>
                                        <p:attrNameLst>
                                          <p:attrName>style.visibility</p:attrName>
                                        </p:attrNameLst>
                                      </p:cBhvr>
                                      <p:to>
                                        <p:strVal val="visible"/>
                                      </p:to>
                                    </p:set>
                                    <p:animEffect transition="in" filter="wipe(up)">
                                      <p:cBhvr>
                                        <p:cTn id="49" dur="500"/>
                                        <p:tgtEl>
                                          <p:spTgt spid="77"/>
                                        </p:tgtEl>
                                      </p:cBhvr>
                                    </p:animEffect>
                                  </p:childTnLst>
                                </p:cTn>
                              </p:par>
                              <p:par>
                                <p:cTn id="50" presetID="22" presetClass="entr" presetSubtype="8" fill="hold"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left)">
                                      <p:cBhvr>
                                        <p:cTn id="52" dur="500"/>
                                        <p:tgtEl>
                                          <p:spTgt spid="61"/>
                                        </p:tgtEl>
                                      </p:cBhvr>
                                    </p:animEffect>
                                  </p:childTnLst>
                                </p:cTn>
                              </p:par>
                              <p:par>
                                <p:cTn id="53" presetID="22" presetClass="entr" presetSubtype="1" fill="hold" nodeType="withEffect">
                                  <p:stCondLst>
                                    <p:cond delay="50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par>
                                <p:cTn id="56" presetID="22" presetClass="entr" presetSubtype="8"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wipe(left)">
                                      <p:cBhvr>
                                        <p:cTn id="58" dur="500"/>
                                        <p:tgtEl>
                                          <p:spTgt spid="58"/>
                                        </p:tgtEl>
                                      </p:cBhvr>
                                    </p:animEffect>
                                  </p:childTnLst>
                                </p:cTn>
                              </p:par>
                              <p:par>
                                <p:cTn id="59" presetID="22" presetClass="entr" presetSubtype="1" fill="hold" nodeType="withEffect">
                                  <p:stCondLst>
                                    <p:cond delay="500"/>
                                  </p:stCondLst>
                                  <p:childTnLst>
                                    <p:set>
                                      <p:cBhvr>
                                        <p:cTn id="60" dur="1" fill="hold">
                                          <p:stCondLst>
                                            <p:cond delay="0"/>
                                          </p:stCondLst>
                                        </p:cTn>
                                        <p:tgtEl>
                                          <p:spTgt spid="55"/>
                                        </p:tgtEl>
                                        <p:attrNameLst>
                                          <p:attrName>style.visibility</p:attrName>
                                        </p:attrNameLst>
                                      </p:cBhvr>
                                      <p:to>
                                        <p:strVal val="visible"/>
                                      </p:to>
                                    </p:set>
                                    <p:animEffect transition="in" filter="wipe(up)">
                                      <p:cBhvr>
                                        <p:cTn id="61" dur="500"/>
                                        <p:tgtEl>
                                          <p:spTgt spid="55"/>
                                        </p:tgtEl>
                                      </p:cBhvr>
                                    </p:animEffect>
                                  </p:childTnLst>
                                </p:cTn>
                              </p:par>
                              <p:par>
                                <p:cTn id="62" presetID="22" presetClass="entr" presetSubtype="8"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left)">
                                      <p:cBhvr>
                                        <p:cTn id="64" dur="500"/>
                                        <p:tgtEl>
                                          <p:spTgt spid="57"/>
                                        </p:tgtEl>
                                      </p:cBhvr>
                                    </p:animEffect>
                                  </p:childTnLst>
                                </p:cTn>
                              </p:par>
                              <p:par>
                                <p:cTn id="65" presetID="22" presetClass="entr" presetSubtype="1" fill="hold" nodeType="withEffect">
                                  <p:stCondLst>
                                    <p:cond delay="500"/>
                                  </p:stCondLst>
                                  <p:childTnLst>
                                    <p:set>
                                      <p:cBhvr>
                                        <p:cTn id="66" dur="1" fill="hold">
                                          <p:stCondLst>
                                            <p:cond delay="0"/>
                                          </p:stCondLst>
                                        </p:cTn>
                                        <p:tgtEl>
                                          <p:spTgt spid="53"/>
                                        </p:tgtEl>
                                        <p:attrNameLst>
                                          <p:attrName>style.visibility</p:attrName>
                                        </p:attrNameLst>
                                      </p:cBhvr>
                                      <p:to>
                                        <p:strVal val="visible"/>
                                      </p:to>
                                    </p:set>
                                    <p:animEffect transition="in" filter="wipe(up)">
                                      <p:cBhvr>
                                        <p:cTn id="67" dur="500"/>
                                        <p:tgtEl>
                                          <p:spTgt spid="53"/>
                                        </p:tgtEl>
                                      </p:cBhvr>
                                    </p:animEffect>
                                  </p:childTnLst>
                                </p:cTn>
                              </p:par>
                              <p:par>
                                <p:cTn id="68" presetID="22" presetClass="entr" presetSubtype="8" fill="hold"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wipe(left)">
                                      <p:cBhvr>
                                        <p:cTn id="70" dur="500"/>
                                        <p:tgtEl>
                                          <p:spTgt spid="56"/>
                                        </p:tgtEl>
                                      </p:cBhvr>
                                    </p:animEffect>
                                  </p:childTnLst>
                                </p:cTn>
                              </p:par>
                              <p:par>
                                <p:cTn id="71" presetID="22" presetClass="entr" presetSubtype="1" fill="hold" nodeType="withEffect">
                                  <p:stCondLst>
                                    <p:cond delay="500"/>
                                  </p:stCondLst>
                                  <p:childTnLst>
                                    <p:set>
                                      <p:cBhvr>
                                        <p:cTn id="72" dur="1" fill="hold">
                                          <p:stCondLst>
                                            <p:cond delay="0"/>
                                          </p:stCondLst>
                                        </p:cTn>
                                        <p:tgtEl>
                                          <p:spTgt spid="51"/>
                                        </p:tgtEl>
                                        <p:attrNameLst>
                                          <p:attrName>style.visibility</p:attrName>
                                        </p:attrNameLst>
                                      </p:cBhvr>
                                      <p:to>
                                        <p:strVal val="visible"/>
                                      </p:to>
                                    </p:set>
                                    <p:animEffect transition="in" filter="wipe(up)">
                                      <p:cBhvr>
                                        <p:cTn id="73" dur="500"/>
                                        <p:tgtEl>
                                          <p:spTgt spid="51"/>
                                        </p:tgtEl>
                                      </p:cBhvr>
                                    </p:animEffect>
                                  </p:childTnLst>
                                </p:cTn>
                              </p:par>
                              <p:par>
                                <p:cTn id="74" presetID="0" presetClass="path" presetSubtype="0" repeatCount="indefinite" autoRev="1" fill="hold" grpId="0" nodeType="withEffect">
                                  <p:stCondLst>
                                    <p:cond delay="750"/>
                                  </p:stCondLst>
                                  <p:childTnLst>
                                    <p:animMotion origin="layout" path="M 1.04167E-6 1.85185E-6 L -0.00104 0.09329 L -0.33281 0.09329 L -0.33281 0.275 " pathEditMode="relative" rAng="0" ptsTypes="AAAA">
                                      <p:cBhvr>
                                        <p:cTn id="75" dur="1750" fill="hold"/>
                                        <p:tgtEl>
                                          <p:spTgt spid="85"/>
                                        </p:tgtEl>
                                        <p:attrNameLst>
                                          <p:attrName>ppt_x</p:attrName>
                                          <p:attrName>ppt_y</p:attrName>
                                        </p:attrNameLst>
                                      </p:cBhvr>
                                      <p:rCtr x="-16641" y="13750"/>
                                    </p:animMotion>
                                  </p:childTnLst>
                                </p:cTn>
                              </p:par>
                              <p:par>
                                <p:cTn id="76" presetID="0" presetClass="path" presetSubtype="0" repeatCount="indefinite" autoRev="1" fill="hold" grpId="0" nodeType="withEffect">
                                  <p:stCondLst>
                                    <p:cond delay="800"/>
                                  </p:stCondLst>
                                  <p:childTnLst>
                                    <p:animMotion origin="layout" path="M 1.04167E-6 1.85185E-6 L -0.00104 0.10995 L -0.23802 0.11157 L -0.23802 0.27338 " pathEditMode="relative" rAng="0" ptsTypes="AAAA">
                                      <p:cBhvr>
                                        <p:cTn id="77" dur="1750" fill="hold"/>
                                        <p:tgtEl>
                                          <p:spTgt spid="98"/>
                                        </p:tgtEl>
                                        <p:attrNameLst>
                                          <p:attrName>ppt_x</p:attrName>
                                          <p:attrName>ppt_y</p:attrName>
                                        </p:attrNameLst>
                                      </p:cBhvr>
                                      <p:rCtr x="-11901" y="13657"/>
                                    </p:animMotion>
                                  </p:childTnLst>
                                </p:cTn>
                              </p:par>
                              <p:par>
                                <p:cTn id="78" presetID="0" presetClass="path" presetSubtype="0" repeatCount="indefinite" autoRev="1" fill="hold" grpId="0" nodeType="withEffect">
                                  <p:stCondLst>
                                    <p:cond delay="900"/>
                                  </p:stCondLst>
                                  <p:childTnLst>
                                    <p:animMotion origin="layout" path="M 1.04167E-6 1.85185E-6 L -0.00195 0.1331 L -0.14427 0.1331 L -0.14336 0.26157 " pathEditMode="relative" rAng="0" ptsTypes="AAAA">
                                      <p:cBhvr>
                                        <p:cTn id="79" dur="1750" fill="hold"/>
                                        <p:tgtEl>
                                          <p:spTgt spid="99"/>
                                        </p:tgtEl>
                                        <p:attrNameLst>
                                          <p:attrName>ppt_x</p:attrName>
                                          <p:attrName>ppt_y</p:attrName>
                                        </p:attrNameLst>
                                      </p:cBhvr>
                                      <p:rCtr x="-7214" y="13079"/>
                                    </p:animMotion>
                                  </p:childTnLst>
                                </p:cTn>
                              </p:par>
                              <p:par>
                                <p:cTn id="80" presetID="0" presetClass="path" presetSubtype="0" repeatCount="indefinite" autoRev="1" fill="hold" grpId="0" nodeType="withEffect">
                                  <p:stCondLst>
                                    <p:cond delay="750"/>
                                  </p:stCondLst>
                                  <p:childTnLst>
                                    <p:animMotion origin="layout" path="M 1.04167E-6 -0.00486 L -0.00104 0.15671 L -0.0487 0.15671 L -0.04779 0.27523 " pathEditMode="relative" rAng="0" ptsTypes="AAAA">
                                      <p:cBhvr>
                                        <p:cTn id="81" dur="1750" fill="hold"/>
                                        <p:tgtEl>
                                          <p:spTgt spid="133"/>
                                        </p:tgtEl>
                                        <p:attrNameLst>
                                          <p:attrName>ppt_x</p:attrName>
                                          <p:attrName>ppt_y</p:attrName>
                                        </p:attrNameLst>
                                      </p:cBhvr>
                                      <p:rCtr x="-2435" y="14005"/>
                                    </p:animMotion>
                                  </p:childTnLst>
                                </p:cTn>
                              </p:par>
                              <p:par>
                                <p:cTn id="82" presetID="0" presetClass="path" presetSubtype="0" repeatCount="indefinite" autoRev="1" fill="hold" grpId="0" nodeType="withEffect">
                                  <p:stCondLst>
                                    <p:cond delay="900"/>
                                  </p:stCondLst>
                                  <p:childTnLst>
                                    <p:animMotion origin="layout" path="M 1.04167E-6 0.00486 L 0.00091 0.15301 L 0.04779 0.15301 L 0.04674 0.24143 " pathEditMode="relative" rAng="0" ptsTypes="AAAA">
                                      <p:cBhvr>
                                        <p:cTn id="83" dur="1750" fill="hold"/>
                                        <p:tgtEl>
                                          <p:spTgt spid="100"/>
                                        </p:tgtEl>
                                        <p:attrNameLst>
                                          <p:attrName>ppt_x</p:attrName>
                                          <p:attrName>ppt_y</p:attrName>
                                        </p:attrNameLst>
                                      </p:cBhvr>
                                      <p:rCtr x="2383" y="11829"/>
                                    </p:animMotion>
                                  </p:childTnLst>
                                </p:cTn>
                              </p:par>
                              <p:par>
                                <p:cTn id="84" presetID="0" presetClass="path" presetSubtype="0" repeatCount="indefinite" autoRev="1" fill="hold" grpId="0" nodeType="withEffect">
                                  <p:stCondLst>
                                    <p:cond delay="800"/>
                                  </p:stCondLst>
                                  <p:childTnLst>
                                    <p:animMotion origin="layout" path="M 1.04167E-6 0.00486 L 1.04167E-6 0.00509 L -0.00091 0.13981 L 0.14075 0.13981 L 0.14075 0.2331 L 0.14075 0.27477 " pathEditMode="relative" rAng="0" ptsTypes="AAAAAA">
                                      <p:cBhvr>
                                        <p:cTn id="85" dur="1750" fill="hold"/>
                                        <p:tgtEl>
                                          <p:spTgt spid="146"/>
                                        </p:tgtEl>
                                        <p:attrNameLst>
                                          <p:attrName>ppt_x</p:attrName>
                                          <p:attrName>ppt_y</p:attrName>
                                        </p:attrNameLst>
                                      </p:cBhvr>
                                      <p:rCtr x="6992" y="13495"/>
                                    </p:animMotion>
                                  </p:childTnLst>
                                </p:cTn>
                              </p:par>
                              <p:par>
                                <p:cTn id="86" presetID="0" presetClass="path" presetSubtype="0" repeatCount="indefinite" autoRev="1" fill="hold" grpId="0" nodeType="withEffect">
                                  <p:stCondLst>
                                    <p:cond delay="750"/>
                                  </p:stCondLst>
                                  <p:childTnLst>
                                    <p:animMotion origin="layout" path="M 1.04167E-6 0.00648 L 0.00091 0.11296 L 0.23724 0.11134 L 0.23529 0.24815 " pathEditMode="relative" rAng="0" ptsTypes="AAAA">
                                      <p:cBhvr>
                                        <p:cTn id="87" dur="1750" fill="hold"/>
                                        <p:tgtEl>
                                          <p:spTgt spid="135"/>
                                        </p:tgtEl>
                                        <p:attrNameLst>
                                          <p:attrName>ppt_x</p:attrName>
                                          <p:attrName>ppt_y</p:attrName>
                                        </p:attrNameLst>
                                      </p:cBhvr>
                                      <p:rCtr x="11862" y="12083"/>
                                    </p:animMotion>
                                  </p:childTnLst>
                                </p:cTn>
                              </p:par>
                              <p:par>
                                <p:cTn id="88" presetID="0" presetClass="path" presetSubtype="0" repeatCount="indefinite" autoRev="1" fill="hold" grpId="0" nodeType="withEffect">
                                  <p:stCondLst>
                                    <p:cond delay="900"/>
                                  </p:stCondLst>
                                  <p:childTnLst>
                                    <p:animMotion origin="layout" path="M 1.04167E-6 1.85185E-6 L 0.00091 0.09329 L 0.3319 0.09329 L 0.3319 0.27685 " pathEditMode="relative" rAng="0" ptsTypes="AAAA">
                                      <p:cBhvr>
                                        <p:cTn id="89" dur="1750" fill="hold"/>
                                        <p:tgtEl>
                                          <p:spTgt spid="153"/>
                                        </p:tgtEl>
                                        <p:attrNameLst>
                                          <p:attrName>ppt_x</p:attrName>
                                          <p:attrName>ppt_y</p:attrName>
                                        </p:attrNameLst>
                                      </p:cBhvr>
                                      <p:rCtr x="16589" y="13843"/>
                                    </p:animMotion>
                                  </p:childTnLst>
                                </p:cTn>
                              </p:par>
                              <p:par>
                                <p:cTn id="90" presetID="0" presetClass="path" presetSubtype="0" repeatCount="indefinite" autoRev="1" fill="hold" grpId="0" nodeType="withEffect">
                                  <p:stCondLst>
                                    <p:cond delay="700"/>
                                  </p:stCondLst>
                                  <p:childTnLst>
                                    <p:animMotion origin="layout" path="M 1.04167E-6 1.85185E-6 L -0.00104 0.09329 L -0.33281 0.09329 L -0.33281 0.275 " pathEditMode="relative" rAng="0" ptsTypes="AAAA">
                                      <p:cBhvr>
                                        <p:cTn id="91" dur="1750" fill="hold"/>
                                        <p:tgtEl>
                                          <p:spTgt spid="154"/>
                                        </p:tgtEl>
                                        <p:attrNameLst>
                                          <p:attrName>ppt_x</p:attrName>
                                          <p:attrName>ppt_y</p:attrName>
                                        </p:attrNameLst>
                                      </p:cBhvr>
                                      <p:rCtr x="-16641" y="13750"/>
                                    </p:animMotion>
                                  </p:childTnLst>
                                </p:cTn>
                              </p:par>
                              <p:par>
                                <p:cTn id="92" presetID="0" presetClass="path" presetSubtype="0" repeatCount="indefinite" autoRev="1" fill="hold" grpId="0" nodeType="withEffect">
                                  <p:stCondLst>
                                    <p:cond delay="900"/>
                                  </p:stCondLst>
                                  <p:childTnLst>
                                    <p:animMotion origin="layout" path="M 1.04167E-6 1.85185E-6 L -0.00104 0.10995 L -0.23802 0.11157 L -0.23802 0.27338 " pathEditMode="relative" rAng="0" ptsTypes="AAAA">
                                      <p:cBhvr>
                                        <p:cTn id="93" dur="1750" fill="hold"/>
                                        <p:tgtEl>
                                          <p:spTgt spid="155"/>
                                        </p:tgtEl>
                                        <p:attrNameLst>
                                          <p:attrName>ppt_x</p:attrName>
                                          <p:attrName>ppt_y</p:attrName>
                                        </p:attrNameLst>
                                      </p:cBhvr>
                                      <p:rCtr x="-11901" y="13657"/>
                                    </p:animMotion>
                                  </p:childTnLst>
                                </p:cTn>
                              </p:par>
                              <p:par>
                                <p:cTn id="94" presetID="0" presetClass="path" presetSubtype="0" repeatCount="indefinite" autoRev="1" fill="hold" grpId="0" nodeType="withEffect">
                                  <p:stCondLst>
                                    <p:cond delay="1100"/>
                                  </p:stCondLst>
                                  <p:childTnLst>
                                    <p:animMotion origin="layout" path="M 1.04167E-6 1.85185E-6 L -0.00195 0.1331 L -0.14427 0.1331 L -0.14336 0.26157 " pathEditMode="relative" rAng="0" ptsTypes="AAAA">
                                      <p:cBhvr>
                                        <p:cTn id="95" dur="1750" fill="hold"/>
                                        <p:tgtEl>
                                          <p:spTgt spid="156"/>
                                        </p:tgtEl>
                                        <p:attrNameLst>
                                          <p:attrName>ppt_x</p:attrName>
                                          <p:attrName>ppt_y</p:attrName>
                                        </p:attrNameLst>
                                      </p:cBhvr>
                                      <p:rCtr x="-7214" y="13079"/>
                                    </p:animMotion>
                                  </p:childTnLst>
                                </p:cTn>
                              </p:par>
                              <p:par>
                                <p:cTn id="96" presetID="0" presetClass="path" presetSubtype="0" repeatCount="indefinite" autoRev="1" fill="hold" grpId="0" nodeType="withEffect">
                                  <p:stCondLst>
                                    <p:cond delay="900"/>
                                  </p:stCondLst>
                                  <p:childTnLst>
                                    <p:animMotion origin="layout" path="M 1.04167E-6 -0.00486 L -0.00104 0.15671 L -0.0487 0.15671 L -0.04779 0.27523 " pathEditMode="relative" rAng="0" ptsTypes="AAAA">
                                      <p:cBhvr>
                                        <p:cTn id="97" dur="1750" fill="hold"/>
                                        <p:tgtEl>
                                          <p:spTgt spid="159"/>
                                        </p:tgtEl>
                                        <p:attrNameLst>
                                          <p:attrName>ppt_x</p:attrName>
                                          <p:attrName>ppt_y</p:attrName>
                                        </p:attrNameLst>
                                      </p:cBhvr>
                                      <p:rCtr x="-2435" y="14005"/>
                                    </p:animMotion>
                                  </p:childTnLst>
                                </p:cTn>
                              </p:par>
                              <p:par>
                                <p:cTn id="98" presetID="0" presetClass="path" presetSubtype="0" repeatCount="indefinite" autoRev="1" fill="hold" grpId="0" nodeType="withEffect">
                                  <p:stCondLst>
                                    <p:cond delay="1300"/>
                                  </p:stCondLst>
                                  <p:childTnLst>
                                    <p:animMotion origin="layout" path="M 1.04167E-6 0.00486 L 0.00091 0.15301 L 0.04779 0.15301 L 0.04674 0.24143 " pathEditMode="relative" rAng="0" ptsTypes="AAAA">
                                      <p:cBhvr>
                                        <p:cTn id="99" dur="1750" fill="hold"/>
                                        <p:tgtEl>
                                          <p:spTgt spid="157"/>
                                        </p:tgtEl>
                                        <p:attrNameLst>
                                          <p:attrName>ppt_x</p:attrName>
                                          <p:attrName>ppt_y</p:attrName>
                                        </p:attrNameLst>
                                      </p:cBhvr>
                                      <p:rCtr x="2383" y="11829"/>
                                    </p:animMotion>
                                  </p:childTnLst>
                                </p:cTn>
                              </p:par>
                              <p:par>
                                <p:cTn id="100" presetID="0" presetClass="path" presetSubtype="0" repeatCount="indefinite" autoRev="1" fill="hold" grpId="0" nodeType="withEffect">
                                  <p:stCondLst>
                                    <p:cond delay="1100"/>
                                  </p:stCondLst>
                                  <p:childTnLst>
                                    <p:animMotion origin="layout" path="M 1.04167E-6 0.00486 L 1.04167E-6 0.00509 L -0.00091 0.13981 L 0.14075 0.13981 L 0.14075 0.2331 L 0.14075 0.27477 " pathEditMode="relative" rAng="0" ptsTypes="AAAAAA">
                                      <p:cBhvr>
                                        <p:cTn id="101" dur="1750" fill="hold"/>
                                        <p:tgtEl>
                                          <p:spTgt spid="158"/>
                                        </p:tgtEl>
                                        <p:attrNameLst>
                                          <p:attrName>ppt_x</p:attrName>
                                          <p:attrName>ppt_y</p:attrName>
                                        </p:attrNameLst>
                                      </p:cBhvr>
                                      <p:rCtr x="6992" y="13495"/>
                                    </p:animMotion>
                                  </p:childTnLst>
                                </p:cTn>
                              </p:par>
                              <p:par>
                                <p:cTn id="102" presetID="0" presetClass="path" presetSubtype="0" repeatCount="indefinite" autoRev="1" fill="hold" grpId="0" nodeType="withEffect">
                                  <p:stCondLst>
                                    <p:cond delay="1400"/>
                                  </p:stCondLst>
                                  <p:childTnLst>
                                    <p:animMotion origin="layout" path="M 1.04167E-6 0.00648 L 0.00091 0.11296 L 0.23724 0.11134 L 0.23529 0.24815 " pathEditMode="relative" rAng="0" ptsTypes="AAAA">
                                      <p:cBhvr>
                                        <p:cTn id="103" dur="1750" fill="hold"/>
                                        <p:tgtEl>
                                          <p:spTgt spid="160"/>
                                        </p:tgtEl>
                                        <p:attrNameLst>
                                          <p:attrName>ppt_x</p:attrName>
                                          <p:attrName>ppt_y</p:attrName>
                                        </p:attrNameLst>
                                      </p:cBhvr>
                                      <p:rCtr x="11862" y="12083"/>
                                    </p:animMotion>
                                  </p:childTnLst>
                                </p:cTn>
                              </p:par>
                              <p:par>
                                <p:cTn id="104" presetID="0" presetClass="path" presetSubtype="0" repeatCount="indefinite" autoRev="1" fill="hold" grpId="0" nodeType="withEffect">
                                  <p:stCondLst>
                                    <p:cond delay="1400"/>
                                  </p:stCondLst>
                                  <p:childTnLst>
                                    <p:animMotion origin="layout" path="M 1.04167E-6 1.85185E-6 L 0.00091 0.09329 L 0.3319 0.09329 L 0.3319 0.27685 " pathEditMode="relative" rAng="0" ptsTypes="AAAA">
                                      <p:cBhvr>
                                        <p:cTn id="105" dur="1750" fill="hold"/>
                                        <p:tgtEl>
                                          <p:spTgt spid="161"/>
                                        </p:tgtEl>
                                        <p:attrNameLst>
                                          <p:attrName>ppt_x</p:attrName>
                                          <p:attrName>ppt_y</p:attrName>
                                        </p:attrNameLst>
                                      </p:cBhvr>
                                      <p:rCtr x="16589" y="13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98" grpId="0" animBg="1"/>
      <p:bldP spid="99" grpId="0" animBg="1"/>
      <p:bldP spid="100" grpId="0" animBg="1"/>
      <p:bldP spid="146" grpId="0" animBg="1"/>
      <p:bldP spid="133" grpId="0" animBg="1"/>
      <p:bldP spid="135"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BICYDOM01\user$\CecinsS\Desktop\Logo - CCYP_logo with words_RGB screen_full colour_low resolution - 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331" y="476672"/>
            <a:ext cx="5000625" cy="72282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01154" y="2546088"/>
            <a:ext cx="6733071" cy="1098936"/>
          </a:xfrm>
          <a:prstGeom prst="rect">
            <a:avLst/>
          </a:prstGeom>
        </p:spPr>
        <p:txBody>
          <a:bodyPr vert="horz" lIns="0" tIns="0" rIns="0" bIns="0" rtlCol="0" anchor="t" anchorCtr="0">
            <a:normAutofit fontScale="97500"/>
          </a:bodyPr>
          <a:lstStyle>
            <a:lvl1pPr algn="l" defTabSz="457200" rtl="0" eaLnBrk="1" latinLnBrk="0" hangingPunct="1">
              <a:spcBef>
                <a:spcPct val="0"/>
              </a:spcBef>
              <a:buNone/>
              <a:defRPr sz="3000" b="1" i="0" kern="1200">
                <a:solidFill>
                  <a:schemeClr val="tx1"/>
                </a:solidFill>
                <a:latin typeface="Arial Bold"/>
                <a:ea typeface="+mj-ea"/>
                <a:cs typeface="Arial Bold"/>
              </a:defRPr>
            </a:lvl1pPr>
          </a:lstStyle>
          <a:p>
            <a:r>
              <a:rPr lang="en-AU" sz="3200" b="0" dirty="0" smtClean="0">
                <a:solidFill>
                  <a:prstClr val="black"/>
                </a:solidFill>
                <a:latin typeface="Arial" panose="020B0604020202020204" pitchFamily="34" charset="0"/>
                <a:cs typeface="Arial" panose="020B0604020202020204" pitchFamily="34" charset="0"/>
              </a:rPr>
              <a:t>Professor Jane Burns</a:t>
            </a:r>
            <a:endParaRPr lang="en-AU" sz="3200" b="0" dirty="0">
              <a:solidFill>
                <a:prstClr val="black"/>
              </a:solidFill>
              <a:latin typeface="Arial" panose="020B0604020202020204" pitchFamily="34" charset="0"/>
              <a:cs typeface="Arial" panose="020B0604020202020204" pitchFamily="34" charset="0"/>
            </a:endParaRPr>
          </a:p>
        </p:txBody>
      </p:sp>
      <p:pic>
        <p:nvPicPr>
          <p:cNvPr id="1027" name="Picture 3" descr="\\SUBICYDOM01\user$\CecinsS\Desktop\Thinker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007" y="443915"/>
            <a:ext cx="2399481" cy="21929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UBICYDOM01\user$\CecinsS\Desktop\Cap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35619"/>
            <a:ext cx="9144000" cy="2422381"/>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305904" y="3140968"/>
            <a:ext cx="6400800" cy="49107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AU" sz="2000" b="1" dirty="0" smtClean="0">
                <a:solidFill>
                  <a:prstClr val="black"/>
                </a:solidFill>
              </a:rPr>
              <a:t>2016-17 Thinker in Residence</a:t>
            </a:r>
            <a:endParaRPr lang="en-AU" sz="2000" b="1" dirty="0">
              <a:solidFill>
                <a:prstClr val="black"/>
              </a:solidFill>
            </a:endParaRPr>
          </a:p>
        </p:txBody>
      </p:sp>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6565"/>
          <a:stretch/>
        </p:blipFill>
        <p:spPr bwMode="auto">
          <a:xfrm flipV="1">
            <a:off x="1" y="-38100"/>
            <a:ext cx="9143999" cy="298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03560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519018" y="1618884"/>
            <a:ext cx="6058159" cy="3448701"/>
            <a:chOff x="2025357" y="1618883"/>
            <a:chExt cx="8077545" cy="3448701"/>
          </a:xfrm>
        </p:grpSpPr>
        <p:cxnSp>
          <p:nvCxnSpPr>
            <p:cNvPr id="188" name="Straight Connector 54"/>
            <p:cNvCxnSpPr/>
            <p:nvPr/>
          </p:nvCxnSpPr>
          <p:spPr>
            <a:xfrm flipH="1" flipV="1">
              <a:off x="7795324" y="3658552"/>
              <a:ext cx="0" cy="1409032"/>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 name="Grupo 2"/>
            <p:cNvGrpSpPr/>
            <p:nvPr/>
          </p:nvGrpSpPr>
          <p:grpSpPr>
            <a:xfrm>
              <a:off x="2025357" y="1618883"/>
              <a:ext cx="8077545" cy="3444178"/>
              <a:chOff x="2025357" y="1618883"/>
              <a:chExt cx="8077545" cy="3444178"/>
            </a:xfrm>
          </p:grpSpPr>
          <p:cxnSp>
            <p:nvCxnSpPr>
              <p:cNvPr id="78" name="Straight Connector 50"/>
              <p:cNvCxnSpPr/>
              <p:nvPr/>
            </p:nvCxnSpPr>
            <p:spPr>
              <a:xfrm flipH="1" flipV="1">
                <a:off x="10102899" y="3341516"/>
                <a:ext cx="0" cy="1409032"/>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52"/>
              <p:cNvCxnSpPr/>
              <p:nvPr/>
            </p:nvCxnSpPr>
            <p:spPr>
              <a:xfrm flipH="1" flipV="1">
                <a:off x="8948999" y="3488049"/>
                <a:ext cx="0" cy="1409032"/>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55"/>
              <p:cNvCxnSpPr/>
              <p:nvPr/>
            </p:nvCxnSpPr>
            <p:spPr>
              <a:xfrm flipH="1">
                <a:off x="6060320" y="3341516"/>
                <a:ext cx="4042582"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56"/>
              <p:cNvCxnSpPr/>
              <p:nvPr/>
            </p:nvCxnSpPr>
            <p:spPr>
              <a:xfrm flipH="1">
                <a:off x="6060320" y="3488049"/>
                <a:ext cx="2888680"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57"/>
              <p:cNvCxnSpPr/>
              <p:nvPr/>
            </p:nvCxnSpPr>
            <p:spPr>
              <a:xfrm flipH="1">
                <a:off x="6060320" y="3658552"/>
                <a:ext cx="1735005"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59"/>
              <p:cNvCxnSpPr/>
              <p:nvPr/>
            </p:nvCxnSpPr>
            <p:spPr>
              <a:xfrm flipH="1" flipV="1">
                <a:off x="6646614" y="3821034"/>
                <a:ext cx="0" cy="121108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63"/>
              <p:cNvCxnSpPr/>
              <p:nvPr/>
            </p:nvCxnSpPr>
            <p:spPr>
              <a:xfrm flipV="1">
                <a:off x="2025358" y="3336993"/>
                <a:ext cx="0" cy="1409032"/>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65"/>
              <p:cNvCxnSpPr/>
              <p:nvPr/>
            </p:nvCxnSpPr>
            <p:spPr>
              <a:xfrm flipV="1">
                <a:off x="3179258" y="3483526"/>
                <a:ext cx="0" cy="1409032"/>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67"/>
              <p:cNvCxnSpPr/>
              <p:nvPr/>
            </p:nvCxnSpPr>
            <p:spPr>
              <a:xfrm flipV="1">
                <a:off x="4332933" y="3654029"/>
                <a:ext cx="0" cy="1409032"/>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68"/>
              <p:cNvCxnSpPr/>
              <p:nvPr/>
            </p:nvCxnSpPr>
            <p:spPr>
              <a:xfrm>
                <a:off x="2025357" y="3336993"/>
                <a:ext cx="4034963"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73"/>
              <p:cNvCxnSpPr/>
              <p:nvPr/>
            </p:nvCxnSpPr>
            <p:spPr>
              <a:xfrm>
                <a:off x="3179258" y="3483526"/>
                <a:ext cx="2869219"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74"/>
              <p:cNvCxnSpPr/>
              <p:nvPr/>
            </p:nvCxnSpPr>
            <p:spPr>
              <a:xfrm>
                <a:off x="4332933" y="3654029"/>
                <a:ext cx="1727387"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76"/>
              <p:cNvCxnSpPr/>
              <p:nvPr/>
            </p:nvCxnSpPr>
            <p:spPr>
              <a:xfrm flipV="1">
                <a:off x="5481643" y="3816511"/>
                <a:ext cx="0" cy="121108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79"/>
              <p:cNvCxnSpPr/>
              <p:nvPr/>
            </p:nvCxnSpPr>
            <p:spPr>
              <a:xfrm flipV="1">
                <a:off x="6060320" y="1618883"/>
                <a:ext cx="0" cy="2180161"/>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60"/>
              <p:cNvCxnSpPr/>
              <p:nvPr/>
            </p:nvCxnSpPr>
            <p:spPr>
              <a:xfrm flipH="1">
                <a:off x="6060320" y="3800235"/>
                <a:ext cx="586294"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8" name="Straight Connector 77"/>
              <p:cNvCxnSpPr/>
              <p:nvPr/>
            </p:nvCxnSpPr>
            <p:spPr>
              <a:xfrm>
                <a:off x="5481643" y="3799044"/>
                <a:ext cx="578677"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grpSp>
      <p:cxnSp>
        <p:nvCxnSpPr>
          <p:cNvPr id="79" name="Straight Connector 78"/>
          <p:cNvCxnSpPr/>
          <p:nvPr/>
        </p:nvCxnSpPr>
        <p:spPr>
          <a:xfrm flipH="1">
            <a:off x="7577174" y="4627053"/>
            <a:ext cx="0" cy="3259028"/>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6711749" y="4627053"/>
            <a:ext cx="0" cy="3259028"/>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5846493" y="4627053"/>
            <a:ext cx="0" cy="3259028"/>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984961" y="4627053"/>
            <a:ext cx="0" cy="2801174"/>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1519018" y="4627053"/>
            <a:ext cx="0" cy="3259028"/>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384444" y="4627053"/>
            <a:ext cx="0" cy="3259028"/>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249700" y="4627053"/>
            <a:ext cx="0" cy="3259028"/>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111232" y="4627053"/>
            <a:ext cx="0" cy="2801174"/>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1462087" y="4929991"/>
            <a:ext cx="121650" cy="162200"/>
          </a:xfrm>
          <a:prstGeom prst="ellipse">
            <a:avLst/>
          </a:prstGeom>
          <a:solidFill>
            <a:srgbClr val="00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Oval 75"/>
          <p:cNvSpPr/>
          <p:nvPr/>
        </p:nvSpPr>
        <p:spPr>
          <a:xfrm>
            <a:off x="2331922" y="4929991"/>
            <a:ext cx="121650" cy="162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Oval 80"/>
          <p:cNvSpPr/>
          <p:nvPr/>
        </p:nvSpPr>
        <p:spPr>
          <a:xfrm>
            <a:off x="3197347" y="4929991"/>
            <a:ext cx="121650" cy="162200"/>
          </a:xfrm>
          <a:prstGeom prst="ellipse">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p:cNvSpPr/>
          <p:nvPr/>
        </p:nvSpPr>
        <p:spPr>
          <a:xfrm>
            <a:off x="4058711" y="4929991"/>
            <a:ext cx="121650" cy="162200"/>
          </a:xfrm>
          <a:prstGeom prst="ellipse">
            <a:avLst/>
          </a:prstGeom>
          <a:solidFill>
            <a:srgbClr val="00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Oval 84"/>
          <p:cNvSpPr/>
          <p:nvPr/>
        </p:nvSpPr>
        <p:spPr>
          <a:xfrm>
            <a:off x="4932607" y="4929991"/>
            <a:ext cx="121650" cy="162200"/>
          </a:xfrm>
          <a:prstGeom prst="ellipse">
            <a:avLst/>
          </a:prstGeom>
          <a:solidFill>
            <a:srgbClr val="F04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Oval 85"/>
          <p:cNvSpPr/>
          <p:nvPr/>
        </p:nvSpPr>
        <p:spPr>
          <a:xfrm>
            <a:off x="5797864" y="4929991"/>
            <a:ext cx="121650" cy="162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Oval 86"/>
          <p:cNvSpPr/>
          <p:nvPr/>
        </p:nvSpPr>
        <p:spPr>
          <a:xfrm>
            <a:off x="6650496" y="4929991"/>
            <a:ext cx="121650" cy="162200"/>
          </a:xfrm>
          <a:prstGeom prst="ellipse">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Oval 87"/>
          <p:cNvSpPr/>
          <p:nvPr/>
        </p:nvSpPr>
        <p:spPr>
          <a:xfrm>
            <a:off x="7516181" y="4929991"/>
            <a:ext cx="121650" cy="162200"/>
          </a:xfrm>
          <a:prstGeom prst="ellipse">
            <a:avLst/>
          </a:prstGeom>
          <a:solidFill>
            <a:srgbClr val="F04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51" name="Grupo 150" descr="Down:  Grupo 138"/>
          <p:cNvGrpSpPr/>
          <p:nvPr/>
        </p:nvGrpSpPr>
        <p:grpSpPr>
          <a:xfrm>
            <a:off x="4016767" y="1484846"/>
            <a:ext cx="1064777" cy="1419703"/>
            <a:chOff x="5355641" y="2646865"/>
            <a:chExt cx="1419703" cy="1419703"/>
          </a:xfrm>
        </p:grpSpPr>
        <p:sp>
          <p:nvSpPr>
            <p:cNvPr id="152" name="Oval 26"/>
            <p:cNvSpPr/>
            <p:nvPr/>
          </p:nvSpPr>
          <p:spPr>
            <a:xfrm>
              <a:off x="5355641" y="2646865"/>
              <a:ext cx="1419703" cy="1419703"/>
            </a:xfrm>
            <a:prstGeom prst="ellipse">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53" name="Grupo 152"/>
            <p:cNvGrpSpPr/>
            <p:nvPr/>
          </p:nvGrpSpPr>
          <p:grpSpPr>
            <a:xfrm>
              <a:off x="5727102" y="3084305"/>
              <a:ext cx="720725" cy="708025"/>
              <a:chOff x="5727102" y="3084305"/>
              <a:chExt cx="720725" cy="708025"/>
            </a:xfrm>
          </p:grpSpPr>
          <p:sp>
            <p:nvSpPr>
              <p:cNvPr id="154" name="Freeform 14"/>
              <p:cNvSpPr>
                <a:spLocks/>
              </p:cNvSpPr>
              <p:nvPr/>
            </p:nvSpPr>
            <p:spPr bwMode="auto">
              <a:xfrm>
                <a:off x="5727102" y="3404980"/>
                <a:ext cx="720725" cy="387350"/>
              </a:xfrm>
              <a:custGeom>
                <a:avLst/>
                <a:gdLst>
                  <a:gd name="T0" fmla="*/ 801 w 1603"/>
                  <a:gd name="T1" fmla="*/ 859 h 859"/>
                  <a:gd name="T2" fmla="*/ 801 w 1603"/>
                  <a:gd name="T3" fmla="*/ 859 h 859"/>
                  <a:gd name="T4" fmla="*/ 0 w 1603"/>
                  <a:gd name="T5" fmla="*/ 57 h 859"/>
                  <a:gd name="T6" fmla="*/ 57 w 1603"/>
                  <a:gd name="T7" fmla="*/ 0 h 859"/>
                  <a:gd name="T8" fmla="*/ 114 w 1603"/>
                  <a:gd name="T9" fmla="*/ 57 h 859"/>
                  <a:gd name="T10" fmla="*/ 801 w 1603"/>
                  <a:gd name="T11" fmla="*/ 744 h 859"/>
                  <a:gd name="T12" fmla="*/ 1488 w 1603"/>
                  <a:gd name="T13" fmla="*/ 57 h 859"/>
                  <a:gd name="T14" fmla="*/ 1545 w 1603"/>
                  <a:gd name="T15" fmla="*/ 0 h 859"/>
                  <a:gd name="T16" fmla="*/ 1603 w 1603"/>
                  <a:gd name="T17" fmla="*/ 57 h 859"/>
                  <a:gd name="T18" fmla="*/ 801 w 1603"/>
                  <a:gd name="T19"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3" h="859">
                    <a:moveTo>
                      <a:pt x="801" y="859"/>
                    </a:moveTo>
                    <a:lnTo>
                      <a:pt x="801" y="859"/>
                    </a:lnTo>
                    <a:cubicBezTo>
                      <a:pt x="359" y="859"/>
                      <a:pt x="0" y="499"/>
                      <a:pt x="0" y="57"/>
                    </a:cubicBezTo>
                    <a:cubicBezTo>
                      <a:pt x="0" y="26"/>
                      <a:pt x="25" y="0"/>
                      <a:pt x="57" y="0"/>
                    </a:cubicBezTo>
                    <a:cubicBezTo>
                      <a:pt x="89" y="0"/>
                      <a:pt x="114" y="26"/>
                      <a:pt x="114" y="57"/>
                    </a:cubicBezTo>
                    <a:cubicBezTo>
                      <a:pt x="114" y="436"/>
                      <a:pt x="422" y="744"/>
                      <a:pt x="801" y="744"/>
                    </a:cubicBezTo>
                    <a:cubicBezTo>
                      <a:pt x="1180" y="744"/>
                      <a:pt x="1488" y="436"/>
                      <a:pt x="1488" y="57"/>
                    </a:cubicBezTo>
                    <a:cubicBezTo>
                      <a:pt x="1488" y="26"/>
                      <a:pt x="1514" y="0"/>
                      <a:pt x="1545" y="0"/>
                    </a:cubicBezTo>
                    <a:cubicBezTo>
                      <a:pt x="1577" y="0"/>
                      <a:pt x="1603" y="26"/>
                      <a:pt x="1603" y="57"/>
                    </a:cubicBezTo>
                    <a:cubicBezTo>
                      <a:pt x="1603" y="499"/>
                      <a:pt x="1243" y="859"/>
                      <a:pt x="801" y="859"/>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5" name="Freeform 15"/>
              <p:cNvSpPr>
                <a:spLocks/>
              </p:cNvSpPr>
              <p:nvPr/>
            </p:nvSpPr>
            <p:spPr bwMode="auto">
              <a:xfrm>
                <a:off x="5739802" y="3084305"/>
                <a:ext cx="309562" cy="155575"/>
              </a:xfrm>
              <a:custGeom>
                <a:avLst/>
                <a:gdLst>
                  <a:gd name="T0" fmla="*/ 623 w 686"/>
                  <a:gd name="T1" fmla="*/ 343 h 348"/>
                  <a:gd name="T2" fmla="*/ 623 w 686"/>
                  <a:gd name="T3" fmla="*/ 343 h 348"/>
                  <a:gd name="T4" fmla="*/ 567 w 686"/>
                  <a:gd name="T5" fmla="*/ 297 h 348"/>
                  <a:gd name="T6" fmla="*/ 343 w 686"/>
                  <a:gd name="T7" fmla="*/ 114 h 348"/>
                  <a:gd name="T8" fmla="*/ 118 w 686"/>
                  <a:gd name="T9" fmla="*/ 297 h 348"/>
                  <a:gd name="T10" fmla="*/ 51 w 686"/>
                  <a:gd name="T11" fmla="*/ 342 h 348"/>
                  <a:gd name="T12" fmla="*/ 6 w 686"/>
                  <a:gd name="T13" fmla="*/ 274 h 348"/>
                  <a:gd name="T14" fmla="*/ 343 w 686"/>
                  <a:gd name="T15" fmla="*/ 0 h 348"/>
                  <a:gd name="T16" fmla="*/ 679 w 686"/>
                  <a:gd name="T17" fmla="*/ 274 h 348"/>
                  <a:gd name="T18" fmla="*/ 635 w 686"/>
                  <a:gd name="T19" fmla="*/ 342 h 348"/>
                  <a:gd name="T20" fmla="*/ 623 w 686"/>
                  <a:gd name="T21" fmla="*/ 34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348">
                    <a:moveTo>
                      <a:pt x="623" y="343"/>
                    </a:moveTo>
                    <a:lnTo>
                      <a:pt x="623" y="343"/>
                    </a:lnTo>
                    <a:cubicBezTo>
                      <a:pt x="596" y="343"/>
                      <a:pt x="573" y="324"/>
                      <a:pt x="567" y="297"/>
                    </a:cubicBezTo>
                    <a:cubicBezTo>
                      <a:pt x="545" y="191"/>
                      <a:pt x="451" y="114"/>
                      <a:pt x="343" y="114"/>
                    </a:cubicBezTo>
                    <a:cubicBezTo>
                      <a:pt x="234" y="114"/>
                      <a:pt x="140" y="191"/>
                      <a:pt x="118" y="297"/>
                    </a:cubicBezTo>
                    <a:cubicBezTo>
                      <a:pt x="112" y="328"/>
                      <a:pt x="82" y="348"/>
                      <a:pt x="51" y="342"/>
                    </a:cubicBezTo>
                    <a:cubicBezTo>
                      <a:pt x="20" y="336"/>
                      <a:pt x="0" y="305"/>
                      <a:pt x="6" y="274"/>
                    </a:cubicBezTo>
                    <a:cubicBezTo>
                      <a:pt x="39" y="115"/>
                      <a:pt x="180" y="0"/>
                      <a:pt x="343" y="0"/>
                    </a:cubicBezTo>
                    <a:cubicBezTo>
                      <a:pt x="505" y="0"/>
                      <a:pt x="647" y="115"/>
                      <a:pt x="679" y="274"/>
                    </a:cubicBezTo>
                    <a:cubicBezTo>
                      <a:pt x="686" y="305"/>
                      <a:pt x="666" y="336"/>
                      <a:pt x="635" y="342"/>
                    </a:cubicBezTo>
                    <a:cubicBezTo>
                      <a:pt x="631" y="343"/>
                      <a:pt x="627" y="343"/>
                      <a:pt x="623" y="34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6" name="Freeform 16"/>
              <p:cNvSpPr>
                <a:spLocks/>
              </p:cNvSpPr>
              <p:nvPr/>
            </p:nvSpPr>
            <p:spPr bwMode="auto">
              <a:xfrm>
                <a:off x="6127152" y="3084305"/>
                <a:ext cx="307975" cy="155575"/>
              </a:xfrm>
              <a:custGeom>
                <a:avLst/>
                <a:gdLst>
                  <a:gd name="T0" fmla="*/ 623 w 685"/>
                  <a:gd name="T1" fmla="*/ 343 h 348"/>
                  <a:gd name="T2" fmla="*/ 623 w 685"/>
                  <a:gd name="T3" fmla="*/ 343 h 348"/>
                  <a:gd name="T4" fmla="*/ 567 w 685"/>
                  <a:gd name="T5" fmla="*/ 297 h 348"/>
                  <a:gd name="T6" fmla="*/ 342 w 685"/>
                  <a:gd name="T7" fmla="*/ 114 h 348"/>
                  <a:gd name="T8" fmla="*/ 118 w 685"/>
                  <a:gd name="T9" fmla="*/ 297 h 348"/>
                  <a:gd name="T10" fmla="*/ 51 w 685"/>
                  <a:gd name="T11" fmla="*/ 342 h 348"/>
                  <a:gd name="T12" fmla="*/ 6 w 685"/>
                  <a:gd name="T13" fmla="*/ 274 h 348"/>
                  <a:gd name="T14" fmla="*/ 342 w 685"/>
                  <a:gd name="T15" fmla="*/ 0 h 348"/>
                  <a:gd name="T16" fmla="*/ 679 w 685"/>
                  <a:gd name="T17" fmla="*/ 274 h 348"/>
                  <a:gd name="T18" fmla="*/ 634 w 685"/>
                  <a:gd name="T19" fmla="*/ 342 h 348"/>
                  <a:gd name="T20" fmla="*/ 623 w 685"/>
                  <a:gd name="T21" fmla="*/ 34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5" h="348">
                    <a:moveTo>
                      <a:pt x="623" y="343"/>
                    </a:moveTo>
                    <a:lnTo>
                      <a:pt x="623" y="343"/>
                    </a:lnTo>
                    <a:cubicBezTo>
                      <a:pt x="596" y="343"/>
                      <a:pt x="572" y="324"/>
                      <a:pt x="567" y="297"/>
                    </a:cubicBezTo>
                    <a:cubicBezTo>
                      <a:pt x="545" y="191"/>
                      <a:pt x="451" y="114"/>
                      <a:pt x="342" y="114"/>
                    </a:cubicBezTo>
                    <a:cubicBezTo>
                      <a:pt x="234" y="114"/>
                      <a:pt x="140" y="191"/>
                      <a:pt x="118" y="297"/>
                    </a:cubicBezTo>
                    <a:cubicBezTo>
                      <a:pt x="112" y="328"/>
                      <a:pt x="81" y="348"/>
                      <a:pt x="51" y="342"/>
                    </a:cubicBezTo>
                    <a:cubicBezTo>
                      <a:pt x="20" y="336"/>
                      <a:pt x="0" y="305"/>
                      <a:pt x="6" y="274"/>
                    </a:cubicBezTo>
                    <a:cubicBezTo>
                      <a:pt x="38" y="115"/>
                      <a:pt x="180" y="0"/>
                      <a:pt x="342" y="0"/>
                    </a:cubicBezTo>
                    <a:cubicBezTo>
                      <a:pt x="505" y="0"/>
                      <a:pt x="646" y="115"/>
                      <a:pt x="679" y="274"/>
                    </a:cubicBezTo>
                    <a:cubicBezTo>
                      <a:pt x="685" y="305"/>
                      <a:pt x="665" y="336"/>
                      <a:pt x="634" y="342"/>
                    </a:cubicBezTo>
                    <a:cubicBezTo>
                      <a:pt x="630" y="343"/>
                      <a:pt x="627" y="343"/>
                      <a:pt x="623" y="34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grpSp>
        <p:nvGrpSpPr>
          <p:cNvPr id="157" name="Group 104" descr="Down:  Group 104"/>
          <p:cNvGrpSpPr/>
          <p:nvPr/>
        </p:nvGrpSpPr>
        <p:grpSpPr>
          <a:xfrm>
            <a:off x="1193300" y="4276415"/>
            <a:ext cx="650081" cy="866775"/>
            <a:chOff x="7312025" y="4470400"/>
            <a:chExt cx="866775" cy="866775"/>
          </a:xfrm>
        </p:grpSpPr>
        <p:sp>
          <p:nvSpPr>
            <p:cNvPr id="158" name="Freeform 8"/>
            <p:cNvSpPr>
              <a:spLocks/>
            </p:cNvSpPr>
            <p:nvPr/>
          </p:nvSpPr>
          <p:spPr bwMode="auto">
            <a:xfrm>
              <a:off x="7312025" y="4470400"/>
              <a:ext cx="866775" cy="866775"/>
            </a:xfrm>
            <a:custGeom>
              <a:avLst/>
              <a:gdLst>
                <a:gd name="T0" fmla="*/ 1929 w 1929"/>
                <a:gd name="T1" fmla="*/ 965 h 1929"/>
                <a:gd name="T2" fmla="*/ 1929 w 1929"/>
                <a:gd name="T3" fmla="*/ 965 h 1929"/>
                <a:gd name="T4" fmla="*/ 964 w 1929"/>
                <a:gd name="T5" fmla="*/ 1929 h 1929"/>
                <a:gd name="T6" fmla="*/ 0 w 1929"/>
                <a:gd name="T7" fmla="*/ 965 h 1929"/>
                <a:gd name="T8" fmla="*/ 964 w 1929"/>
                <a:gd name="T9" fmla="*/ 0 h 1929"/>
                <a:gd name="T10" fmla="*/ 1929 w 1929"/>
                <a:gd name="T11" fmla="*/ 965 h 1929"/>
              </a:gdLst>
              <a:ahLst/>
              <a:cxnLst>
                <a:cxn ang="0">
                  <a:pos x="T0" y="T1"/>
                </a:cxn>
                <a:cxn ang="0">
                  <a:pos x="T2" y="T3"/>
                </a:cxn>
                <a:cxn ang="0">
                  <a:pos x="T4" y="T5"/>
                </a:cxn>
                <a:cxn ang="0">
                  <a:pos x="T6" y="T7"/>
                </a:cxn>
                <a:cxn ang="0">
                  <a:pos x="T8" y="T9"/>
                </a:cxn>
                <a:cxn ang="0">
                  <a:pos x="T10" y="T11"/>
                </a:cxn>
              </a:cxnLst>
              <a:rect l="0" t="0" r="r" b="b"/>
              <a:pathLst>
                <a:path w="1929" h="1929">
                  <a:moveTo>
                    <a:pt x="1929" y="965"/>
                  </a:moveTo>
                  <a:lnTo>
                    <a:pt x="1929" y="965"/>
                  </a:lnTo>
                  <a:cubicBezTo>
                    <a:pt x="1929" y="1497"/>
                    <a:pt x="1497" y="1929"/>
                    <a:pt x="964" y="1929"/>
                  </a:cubicBezTo>
                  <a:cubicBezTo>
                    <a:pt x="432" y="1929"/>
                    <a:pt x="0" y="1497"/>
                    <a:pt x="0" y="965"/>
                  </a:cubicBezTo>
                  <a:cubicBezTo>
                    <a:pt x="0" y="432"/>
                    <a:pt x="432" y="0"/>
                    <a:pt x="964" y="0"/>
                  </a:cubicBezTo>
                  <a:cubicBezTo>
                    <a:pt x="1497" y="0"/>
                    <a:pt x="1929" y="432"/>
                    <a:pt x="1929" y="965"/>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9" name="Freeform 17"/>
            <p:cNvSpPr>
              <a:spLocks noEditPoints="1"/>
            </p:cNvSpPr>
            <p:nvPr/>
          </p:nvSpPr>
          <p:spPr bwMode="auto">
            <a:xfrm>
              <a:off x="7659688" y="4797425"/>
              <a:ext cx="163512" cy="344488"/>
            </a:xfrm>
            <a:custGeom>
              <a:avLst/>
              <a:gdLst>
                <a:gd name="T0" fmla="*/ 181 w 362"/>
                <a:gd name="T1" fmla="*/ 722 h 767"/>
                <a:gd name="T2" fmla="*/ 181 w 362"/>
                <a:gd name="T3" fmla="*/ 722 h 767"/>
                <a:gd name="T4" fmla="*/ 39 w 362"/>
                <a:gd name="T5" fmla="*/ 576 h 767"/>
                <a:gd name="T6" fmla="*/ 56 w 362"/>
                <a:gd name="T7" fmla="*/ 458 h 767"/>
                <a:gd name="T8" fmla="*/ 273 w 362"/>
                <a:gd name="T9" fmla="*/ 241 h 767"/>
                <a:gd name="T10" fmla="*/ 323 w 362"/>
                <a:gd name="T11" fmla="*/ 576 h 767"/>
                <a:gd name="T12" fmla="*/ 181 w 362"/>
                <a:gd name="T13" fmla="*/ 722 h 767"/>
                <a:gd name="T14" fmla="*/ 119 w 362"/>
                <a:gd name="T15" fmla="*/ 36 h 767"/>
                <a:gd name="T16" fmla="*/ 119 w 362"/>
                <a:gd name="T17" fmla="*/ 36 h 767"/>
                <a:gd name="T18" fmla="*/ 243 w 362"/>
                <a:gd name="T19" fmla="*/ 36 h 767"/>
                <a:gd name="T20" fmla="*/ 267 w 362"/>
                <a:gd name="T21" fmla="*/ 196 h 767"/>
                <a:gd name="T22" fmla="*/ 65 w 362"/>
                <a:gd name="T23" fmla="*/ 398 h 767"/>
                <a:gd name="T24" fmla="*/ 119 w 362"/>
                <a:gd name="T25" fmla="*/ 36 h 767"/>
                <a:gd name="T26" fmla="*/ 277 w 362"/>
                <a:gd name="T27" fmla="*/ 15 h 767"/>
                <a:gd name="T28" fmla="*/ 277 w 362"/>
                <a:gd name="T29" fmla="*/ 15 h 767"/>
                <a:gd name="T30" fmla="*/ 259 w 362"/>
                <a:gd name="T31" fmla="*/ 0 h 767"/>
                <a:gd name="T32" fmla="*/ 103 w 362"/>
                <a:gd name="T33" fmla="*/ 0 h 767"/>
                <a:gd name="T34" fmla="*/ 85 w 362"/>
                <a:gd name="T35" fmla="*/ 15 h 767"/>
                <a:gd name="T36" fmla="*/ 1 w 362"/>
                <a:gd name="T37" fmla="*/ 580 h 767"/>
                <a:gd name="T38" fmla="*/ 6 w 362"/>
                <a:gd name="T39" fmla="*/ 595 h 767"/>
                <a:gd name="T40" fmla="*/ 168 w 362"/>
                <a:gd name="T41" fmla="*/ 761 h 767"/>
                <a:gd name="T42" fmla="*/ 181 w 362"/>
                <a:gd name="T43" fmla="*/ 767 h 767"/>
                <a:gd name="T44" fmla="*/ 194 w 362"/>
                <a:gd name="T45" fmla="*/ 761 h 767"/>
                <a:gd name="T46" fmla="*/ 356 w 362"/>
                <a:gd name="T47" fmla="*/ 595 h 767"/>
                <a:gd name="T48" fmla="*/ 361 w 362"/>
                <a:gd name="T49" fmla="*/ 580 h 767"/>
                <a:gd name="T50" fmla="*/ 277 w 362"/>
                <a:gd name="T51" fmla="*/ 15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2" h="767">
                  <a:moveTo>
                    <a:pt x="181" y="722"/>
                  </a:moveTo>
                  <a:lnTo>
                    <a:pt x="181" y="722"/>
                  </a:lnTo>
                  <a:lnTo>
                    <a:pt x="39" y="576"/>
                  </a:lnTo>
                  <a:lnTo>
                    <a:pt x="56" y="458"/>
                  </a:lnTo>
                  <a:lnTo>
                    <a:pt x="273" y="241"/>
                  </a:lnTo>
                  <a:lnTo>
                    <a:pt x="323" y="576"/>
                  </a:lnTo>
                  <a:lnTo>
                    <a:pt x="181" y="722"/>
                  </a:lnTo>
                  <a:close/>
                  <a:moveTo>
                    <a:pt x="119" y="36"/>
                  </a:moveTo>
                  <a:lnTo>
                    <a:pt x="119" y="36"/>
                  </a:lnTo>
                  <a:lnTo>
                    <a:pt x="243" y="36"/>
                  </a:lnTo>
                  <a:lnTo>
                    <a:pt x="267" y="196"/>
                  </a:lnTo>
                  <a:lnTo>
                    <a:pt x="65" y="398"/>
                  </a:lnTo>
                  <a:lnTo>
                    <a:pt x="119" y="36"/>
                  </a:lnTo>
                  <a:close/>
                  <a:moveTo>
                    <a:pt x="277" y="15"/>
                  </a:moveTo>
                  <a:lnTo>
                    <a:pt x="277" y="15"/>
                  </a:lnTo>
                  <a:cubicBezTo>
                    <a:pt x="276" y="6"/>
                    <a:pt x="268" y="0"/>
                    <a:pt x="259" y="0"/>
                  </a:cubicBezTo>
                  <a:lnTo>
                    <a:pt x="103" y="0"/>
                  </a:lnTo>
                  <a:cubicBezTo>
                    <a:pt x="94" y="0"/>
                    <a:pt x="86" y="6"/>
                    <a:pt x="85" y="15"/>
                  </a:cubicBezTo>
                  <a:lnTo>
                    <a:pt x="1" y="580"/>
                  </a:lnTo>
                  <a:cubicBezTo>
                    <a:pt x="0" y="586"/>
                    <a:pt x="2" y="591"/>
                    <a:pt x="6" y="595"/>
                  </a:cubicBezTo>
                  <a:lnTo>
                    <a:pt x="168" y="761"/>
                  </a:lnTo>
                  <a:cubicBezTo>
                    <a:pt x="171" y="765"/>
                    <a:pt x="176" y="767"/>
                    <a:pt x="181" y="767"/>
                  </a:cubicBezTo>
                  <a:cubicBezTo>
                    <a:pt x="186" y="767"/>
                    <a:pt x="191" y="765"/>
                    <a:pt x="194" y="761"/>
                  </a:cubicBezTo>
                  <a:lnTo>
                    <a:pt x="356" y="595"/>
                  </a:lnTo>
                  <a:cubicBezTo>
                    <a:pt x="360" y="591"/>
                    <a:pt x="362" y="586"/>
                    <a:pt x="361" y="580"/>
                  </a:cubicBezTo>
                  <a:lnTo>
                    <a:pt x="277" y="1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0" name="Freeform 18"/>
            <p:cNvSpPr>
              <a:spLocks noEditPoints="1"/>
            </p:cNvSpPr>
            <p:nvPr/>
          </p:nvSpPr>
          <p:spPr bwMode="auto">
            <a:xfrm>
              <a:off x="7677150" y="4675187"/>
              <a:ext cx="127000" cy="98425"/>
            </a:xfrm>
            <a:custGeom>
              <a:avLst/>
              <a:gdLst>
                <a:gd name="T0" fmla="*/ 59 w 284"/>
                <a:gd name="T1" fmla="*/ 37 h 220"/>
                <a:gd name="T2" fmla="*/ 59 w 284"/>
                <a:gd name="T3" fmla="*/ 37 h 220"/>
                <a:gd name="T4" fmla="*/ 225 w 284"/>
                <a:gd name="T5" fmla="*/ 37 h 220"/>
                <a:gd name="T6" fmla="*/ 247 w 284"/>
                <a:gd name="T7" fmla="*/ 52 h 220"/>
                <a:gd name="T8" fmla="*/ 208 w 284"/>
                <a:gd name="T9" fmla="*/ 156 h 220"/>
                <a:gd name="T10" fmla="*/ 183 w 284"/>
                <a:gd name="T11" fmla="*/ 183 h 220"/>
                <a:gd name="T12" fmla="*/ 101 w 284"/>
                <a:gd name="T13" fmla="*/ 183 h 220"/>
                <a:gd name="T14" fmla="*/ 77 w 284"/>
                <a:gd name="T15" fmla="*/ 158 h 220"/>
                <a:gd name="T16" fmla="*/ 37 w 284"/>
                <a:gd name="T17" fmla="*/ 52 h 220"/>
                <a:gd name="T18" fmla="*/ 59 w 284"/>
                <a:gd name="T19" fmla="*/ 37 h 220"/>
                <a:gd name="T20" fmla="*/ 44 w 284"/>
                <a:gd name="T21" fmla="*/ 173 h 220"/>
                <a:gd name="T22" fmla="*/ 44 w 284"/>
                <a:gd name="T23" fmla="*/ 173 h 220"/>
                <a:gd name="T24" fmla="*/ 101 w 284"/>
                <a:gd name="T25" fmla="*/ 220 h 220"/>
                <a:gd name="T26" fmla="*/ 183 w 284"/>
                <a:gd name="T27" fmla="*/ 220 h 220"/>
                <a:gd name="T28" fmla="*/ 241 w 284"/>
                <a:gd name="T29" fmla="*/ 171 h 220"/>
                <a:gd name="T30" fmla="*/ 283 w 284"/>
                <a:gd name="T31" fmla="*/ 61 h 220"/>
                <a:gd name="T32" fmla="*/ 284 w 284"/>
                <a:gd name="T33" fmla="*/ 55 h 220"/>
                <a:gd name="T34" fmla="*/ 225 w 284"/>
                <a:gd name="T35" fmla="*/ 0 h 220"/>
                <a:gd name="T36" fmla="*/ 60 w 284"/>
                <a:gd name="T37" fmla="*/ 0 h 220"/>
                <a:gd name="T38" fmla="*/ 0 w 284"/>
                <a:gd name="T39" fmla="*/ 55 h 220"/>
                <a:gd name="T40" fmla="*/ 1 w 284"/>
                <a:gd name="T41" fmla="*/ 61 h 220"/>
                <a:gd name="T42" fmla="*/ 44 w 284"/>
                <a:gd name="T43" fmla="*/ 173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4" h="220">
                  <a:moveTo>
                    <a:pt x="59" y="37"/>
                  </a:moveTo>
                  <a:lnTo>
                    <a:pt x="59" y="37"/>
                  </a:lnTo>
                  <a:lnTo>
                    <a:pt x="225" y="37"/>
                  </a:lnTo>
                  <a:cubicBezTo>
                    <a:pt x="236" y="37"/>
                    <a:pt x="246" y="44"/>
                    <a:pt x="247" y="52"/>
                  </a:cubicBezTo>
                  <a:lnTo>
                    <a:pt x="208" y="156"/>
                  </a:lnTo>
                  <a:cubicBezTo>
                    <a:pt x="202" y="168"/>
                    <a:pt x="189" y="183"/>
                    <a:pt x="183" y="183"/>
                  </a:cubicBezTo>
                  <a:lnTo>
                    <a:pt x="101" y="183"/>
                  </a:lnTo>
                  <a:cubicBezTo>
                    <a:pt x="95" y="183"/>
                    <a:pt x="83" y="169"/>
                    <a:pt x="77" y="158"/>
                  </a:cubicBezTo>
                  <a:lnTo>
                    <a:pt x="37" y="52"/>
                  </a:lnTo>
                  <a:cubicBezTo>
                    <a:pt x="38" y="44"/>
                    <a:pt x="48" y="37"/>
                    <a:pt x="59" y="37"/>
                  </a:cubicBezTo>
                  <a:close/>
                  <a:moveTo>
                    <a:pt x="44" y="173"/>
                  </a:moveTo>
                  <a:lnTo>
                    <a:pt x="44" y="173"/>
                  </a:lnTo>
                  <a:cubicBezTo>
                    <a:pt x="48" y="181"/>
                    <a:pt x="69" y="220"/>
                    <a:pt x="101" y="220"/>
                  </a:cubicBezTo>
                  <a:lnTo>
                    <a:pt x="183" y="220"/>
                  </a:lnTo>
                  <a:cubicBezTo>
                    <a:pt x="215" y="220"/>
                    <a:pt x="236" y="181"/>
                    <a:pt x="241" y="171"/>
                  </a:cubicBezTo>
                  <a:lnTo>
                    <a:pt x="283" y="61"/>
                  </a:lnTo>
                  <a:cubicBezTo>
                    <a:pt x="284" y="59"/>
                    <a:pt x="284" y="57"/>
                    <a:pt x="284" y="55"/>
                  </a:cubicBezTo>
                  <a:cubicBezTo>
                    <a:pt x="284" y="25"/>
                    <a:pt x="257" y="0"/>
                    <a:pt x="225" y="0"/>
                  </a:cubicBezTo>
                  <a:lnTo>
                    <a:pt x="60" y="0"/>
                  </a:lnTo>
                  <a:cubicBezTo>
                    <a:pt x="27" y="0"/>
                    <a:pt x="0" y="25"/>
                    <a:pt x="0" y="55"/>
                  </a:cubicBezTo>
                  <a:cubicBezTo>
                    <a:pt x="0" y="57"/>
                    <a:pt x="0" y="59"/>
                    <a:pt x="1" y="61"/>
                  </a:cubicBezTo>
                  <a:lnTo>
                    <a:pt x="44" y="17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61" name="Group 108" descr="Down:  Group 108"/>
          <p:cNvGrpSpPr/>
          <p:nvPr/>
        </p:nvGrpSpPr>
        <p:grpSpPr>
          <a:xfrm>
            <a:off x="7251793" y="4273191"/>
            <a:ext cx="651272" cy="866775"/>
            <a:chOff x="5678488" y="5216525"/>
            <a:chExt cx="868362" cy="866775"/>
          </a:xfrm>
        </p:grpSpPr>
        <p:sp>
          <p:nvSpPr>
            <p:cNvPr id="162" name="Freeform 12"/>
            <p:cNvSpPr>
              <a:spLocks/>
            </p:cNvSpPr>
            <p:nvPr/>
          </p:nvSpPr>
          <p:spPr bwMode="auto">
            <a:xfrm>
              <a:off x="5678488" y="5216525"/>
              <a:ext cx="868362" cy="866775"/>
            </a:xfrm>
            <a:custGeom>
              <a:avLst/>
              <a:gdLst>
                <a:gd name="T0" fmla="*/ 1929 w 1929"/>
                <a:gd name="T1" fmla="*/ 964 h 1929"/>
                <a:gd name="T2" fmla="*/ 1929 w 1929"/>
                <a:gd name="T3" fmla="*/ 964 h 1929"/>
                <a:gd name="T4" fmla="*/ 965 w 1929"/>
                <a:gd name="T5" fmla="*/ 1929 h 1929"/>
                <a:gd name="T6" fmla="*/ 0 w 1929"/>
                <a:gd name="T7" fmla="*/ 964 h 1929"/>
                <a:gd name="T8" fmla="*/ 965 w 1929"/>
                <a:gd name="T9" fmla="*/ 0 h 1929"/>
                <a:gd name="T10" fmla="*/ 1929 w 1929"/>
                <a:gd name="T11" fmla="*/ 964 h 1929"/>
              </a:gdLst>
              <a:ahLst/>
              <a:cxnLst>
                <a:cxn ang="0">
                  <a:pos x="T0" y="T1"/>
                </a:cxn>
                <a:cxn ang="0">
                  <a:pos x="T2" y="T3"/>
                </a:cxn>
                <a:cxn ang="0">
                  <a:pos x="T4" y="T5"/>
                </a:cxn>
                <a:cxn ang="0">
                  <a:pos x="T6" y="T7"/>
                </a:cxn>
                <a:cxn ang="0">
                  <a:pos x="T8" y="T9"/>
                </a:cxn>
                <a:cxn ang="0">
                  <a:pos x="T10" y="T11"/>
                </a:cxn>
              </a:cxnLst>
              <a:rect l="0" t="0" r="r" b="b"/>
              <a:pathLst>
                <a:path w="1929" h="1929">
                  <a:moveTo>
                    <a:pt x="1929" y="964"/>
                  </a:moveTo>
                  <a:lnTo>
                    <a:pt x="1929" y="964"/>
                  </a:lnTo>
                  <a:cubicBezTo>
                    <a:pt x="1929" y="1497"/>
                    <a:pt x="1497" y="1929"/>
                    <a:pt x="965" y="1929"/>
                  </a:cubicBezTo>
                  <a:cubicBezTo>
                    <a:pt x="432" y="1929"/>
                    <a:pt x="0" y="1497"/>
                    <a:pt x="0" y="964"/>
                  </a:cubicBezTo>
                  <a:cubicBezTo>
                    <a:pt x="0" y="431"/>
                    <a:pt x="432" y="0"/>
                    <a:pt x="965" y="0"/>
                  </a:cubicBezTo>
                  <a:cubicBezTo>
                    <a:pt x="1497" y="0"/>
                    <a:pt x="1929" y="431"/>
                    <a:pt x="1929" y="964"/>
                  </a:cubicBezTo>
                  <a:close/>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3" name="Freeform 19"/>
            <p:cNvSpPr>
              <a:spLocks noEditPoints="1"/>
            </p:cNvSpPr>
            <p:nvPr/>
          </p:nvSpPr>
          <p:spPr bwMode="auto">
            <a:xfrm>
              <a:off x="5929313" y="5405437"/>
              <a:ext cx="366712" cy="487363"/>
            </a:xfrm>
            <a:custGeom>
              <a:avLst/>
              <a:gdLst>
                <a:gd name="T0" fmla="*/ 594 w 814"/>
                <a:gd name="T1" fmla="*/ 1054 h 1086"/>
                <a:gd name="T2" fmla="*/ 406 w 814"/>
                <a:gd name="T3" fmla="*/ 678 h 1086"/>
                <a:gd name="T4" fmla="*/ 782 w 814"/>
                <a:gd name="T5" fmla="*/ 866 h 1086"/>
                <a:gd name="T6" fmla="*/ 119 w 814"/>
                <a:gd name="T7" fmla="*/ 662 h 1086"/>
                <a:gd name="T8" fmla="*/ 100 w 814"/>
                <a:gd name="T9" fmla="*/ 680 h 1086"/>
                <a:gd name="T10" fmla="*/ 100 w 814"/>
                <a:gd name="T11" fmla="*/ 644 h 1086"/>
                <a:gd name="T12" fmla="*/ 100 w 814"/>
                <a:gd name="T13" fmla="*/ 731 h 1086"/>
                <a:gd name="T14" fmla="*/ 31 w 814"/>
                <a:gd name="T15" fmla="*/ 662 h 1086"/>
                <a:gd name="T16" fmla="*/ 168 w 814"/>
                <a:gd name="T17" fmla="*/ 646 h 1086"/>
                <a:gd name="T18" fmla="*/ 100 w 814"/>
                <a:gd name="T19" fmla="*/ 612 h 1086"/>
                <a:gd name="T20" fmla="*/ 100 w 814"/>
                <a:gd name="T21" fmla="*/ 712 h 1086"/>
                <a:gd name="T22" fmla="*/ 168 w 814"/>
                <a:gd name="T23" fmla="*/ 678 h 1086"/>
                <a:gd name="T24" fmla="*/ 290 w 814"/>
                <a:gd name="T25" fmla="*/ 559 h 1086"/>
                <a:gd name="T26" fmla="*/ 488 w 814"/>
                <a:gd name="T27" fmla="*/ 559 h 1086"/>
                <a:gd name="T28" fmla="*/ 322 w 814"/>
                <a:gd name="T29" fmla="*/ 578 h 1086"/>
                <a:gd name="T30" fmla="*/ 254 w 814"/>
                <a:gd name="T31" fmla="*/ 32 h 1086"/>
                <a:gd name="T32" fmla="*/ 271 w 814"/>
                <a:gd name="T33" fmla="*/ 32 h 1086"/>
                <a:gd name="T34" fmla="*/ 271 w 814"/>
                <a:gd name="T35" fmla="*/ 68 h 1086"/>
                <a:gd name="T36" fmla="*/ 235 w 814"/>
                <a:gd name="T37" fmla="*/ 50 h 1086"/>
                <a:gd name="T38" fmla="*/ 525 w 814"/>
                <a:gd name="T39" fmla="*/ 68 h 1086"/>
                <a:gd name="T40" fmla="*/ 508 w 814"/>
                <a:gd name="T41" fmla="*/ 68 h 1086"/>
                <a:gd name="T42" fmla="*/ 508 w 814"/>
                <a:gd name="T43" fmla="*/ 32 h 1086"/>
                <a:gd name="T44" fmla="*/ 543 w 814"/>
                <a:gd name="T45" fmla="*/ 50 h 1086"/>
                <a:gd name="T46" fmla="*/ 594 w 814"/>
                <a:gd name="T47" fmla="*/ 646 h 1086"/>
                <a:gd name="T48" fmla="*/ 406 w 814"/>
                <a:gd name="T49" fmla="*/ 646 h 1086"/>
                <a:gd name="T50" fmla="*/ 457 w 814"/>
                <a:gd name="T51" fmla="*/ 610 h 1086"/>
                <a:gd name="T52" fmla="*/ 607 w 814"/>
                <a:gd name="T53" fmla="*/ 369 h 1086"/>
                <a:gd name="T54" fmla="*/ 662 w 814"/>
                <a:gd name="T55" fmla="*/ 87 h 1086"/>
                <a:gd name="T56" fmla="*/ 525 w 814"/>
                <a:gd name="T57" fmla="*/ 0 h 1086"/>
                <a:gd name="T58" fmla="*/ 458 w 814"/>
                <a:gd name="T59" fmla="*/ 50 h 1086"/>
                <a:gd name="T60" fmla="*/ 525 w 814"/>
                <a:gd name="T61" fmla="*/ 100 h 1086"/>
                <a:gd name="T62" fmla="*/ 638 w 814"/>
                <a:gd name="T63" fmla="*/ 108 h 1086"/>
                <a:gd name="T64" fmla="*/ 582 w 814"/>
                <a:gd name="T65" fmla="*/ 349 h 1086"/>
                <a:gd name="T66" fmla="*/ 286 w 814"/>
                <a:gd name="T67" fmla="*/ 527 h 1086"/>
                <a:gd name="T68" fmla="*/ 116 w 814"/>
                <a:gd name="T69" fmla="*/ 201 h 1086"/>
                <a:gd name="T70" fmla="*/ 207 w 814"/>
                <a:gd name="T71" fmla="*/ 68 h 1086"/>
                <a:gd name="T72" fmla="*/ 271 w 814"/>
                <a:gd name="T73" fmla="*/ 100 h 1086"/>
                <a:gd name="T74" fmla="*/ 271 w 814"/>
                <a:gd name="T75" fmla="*/ 0 h 1086"/>
                <a:gd name="T76" fmla="*/ 206 w 814"/>
                <a:gd name="T77" fmla="*/ 36 h 1086"/>
                <a:gd name="T78" fmla="*/ 85 w 814"/>
                <a:gd name="T79" fmla="*/ 205 h 1086"/>
                <a:gd name="T80" fmla="*/ 255 w 814"/>
                <a:gd name="T81" fmla="*/ 543 h 1086"/>
                <a:gd name="T82" fmla="*/ 374 w 814"/>
                <a:gd name="T83" fmla="*/ 610 h 1086"/>
                <a:gd name="T84" fmla="*/ 200 w 814"/>
                <a:gd name="T85" fmla="*/ 646 h 1086"/>
                <a:gd name="T86" fmla="*/ 0 w 814"/>
                <a:gd name="T87" fmla="*/ 662 h 1086"/>
                <a:gd name="T88" fmla="*/ 200 w 814"/>
                <a:gd name="T89" fmla="*/ 678 h 1086"/>
                <a:gd name="T90" fmla="*/ 374 w 814"/>
                <a:gd name="T91" fmla="*/ 866 h 1086"/>
                <a:gd name="T92" fmla="*/ 814 w 814"/>
                <a:gd name="T93" fmla="*/ 866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4" h="1086">
                  <a:moveTo>
                    <a:pt x="594" y="1054"/>
                  </a:moveTo>
                  <a:lnTo>
                    <a:pt x="594" y="1054"/>
                  </a:lnTo>
                  <a:cubicBezTo>
                    <a:pt x="490" y="1054"/>
                    <a:pt x="406" y="970"/>
                    <a:pt x="406" y="866"/>
                  </a:cubicBezTo>
                  <a:lnTo>
                    <a:pt x="406" y="678"/>
                  </a:lnTo>
                  <a:lnTo>
                    <a:pt x="594" y="678"/>
                  </a:lnTo>
                  <a:cubicBezTo>
                    <a:pt x="697" y="678"/>
                    <a:pt x="782" y="763"/>
                    <a:pt x="782" y="866"/>
                  </a:cubicBezTo>
                  <a:cubicBezTo>
                    <a:pt x="782" y="970"/>
                    <a:pt x="697" y="1054"/>
                    <a:pt x="594" y="1054"/>
                  </a:cubicBezTo>
                  <a:close/>
                  <a:moveTo>
                    <a:pt x="119" y="662"/>
                  </a:moveTo>
                  <a:lnTo>
                    <a:pt x="119" y="662"/>
                  </a:lnTo>
                  <a:cubicBezTo>
                    <a:pt x="119" y="672"/>
                    <a:pt x="110" y="680"/>
                    <a:pt x="100" y="680"/>
                  </a:cubicBezTo>
                  <a:cubicBezTo>
                    <a:pt x="91" y="680"/>
                    <a:pt x="82" y="672"/>
                    <a:pt x="82" y="662"/>
                  </a:cubicBezTo>
                  <a:cubicBezTo>
                    <a:pt x="82" y="652"/>
                    <a:pt x="91" y="644"/>
                    <a:pt x="100" y="644"/>
                  </a:cubicBezTo>
                  <a:cubicBezTo>
                    <a:pt x="110" y="644"/>
                    <a:pt x="119" y="652"/>
                    <a:pt x="119" y="662"/>
                  </a:cubicBezTo>
                  <a:close/>
                  <a:moveTo>
                    <a:pt x="100" y="731"/>
                  </a:moveTo>
                  <a:lnTo>
                    <a:pt x="100" y="731"/>
                  </a:lnTo>
                  <a:cubicBezTo>
                    <a:pt x="62" y="731"/>
                    <a:pt x="31" y="700"/>
                    <a:pt x="31" y="662"/>
                  </a:cubicBezTo>
                  <a:cubicBezTo>
                    <a:pt x="31" y="624"/>
                    <a:pt x="62" y="593"/>
                    <a:pt x="100" y="593"/>
                  </a:cubicBezTo>
                  <a:cubicBezTo>
                    <a:pt x="133" y="593"/>
                    <a:pt x="160" y="616"/>
                    <a:pt x="168" y="646"/>
                  </a:cubicBezTo>
                  <a:lnTo>
                    <a:pt x="148" y="646"/>
                  </a:lnTo>
                  <a:cubicBezTo>
                    <a:pt x="141" y="626"/>
                    <a:pt x="122" y="612"/>
                    <a:pt x="100" y="612"/>
                  </a:cubicBezTo>
                  <a:cubicBezTo>
                    <a:pt x="73" y="612"/>
                    <a:pt x="51" y="635"/>
                    <a:pt x="51" y="662"/>
                  </a:cubicBezTo>
                  <a:cubicBezTo>
                    <a:pt x="51" y="690"/>
                    <a:pt x="73" y="712"/>
                    <a:pt x="100" y="712"/>
                  </a:cubicBezTo>
                  <a:cubicBezTo>
                    <a:pt x="122" y="712"/>
                    <a:pt x="141" y="698"/>
                    <a:pt x="148" y="678"/>
                  </a:cubicBezTo>
                  <a:lnTo>
                    <a:pt x="168" y="678"/>
                  </a:lnTo>
                  <a:cubicBezTo>
                    <a:pt x="160" y="709"/>
                    <a:pt x="133" y="731"/>
                    <a:pt x="100" y="731"/>
                  </a:cubicBezTo>
                  <a:close/>
                  <a:moveTo>
                    <a:pt x="290" y="559"/>
                  </a:moveTo>
                  <a:lnTo>
                    <a:pt x="290" y="559"/>
                  </a:lnTo>
                  <a:lnTo>
                    <a:pt x="488" y="559"/>
                  </a:lnTo>
                  <a:cubicBezTo>
                    <a:pt x="482" y="570"/>
                    <a:pt x="470" y="578"/>
                    <a:pt x="457" y="578"/>
                  </a:cubicBezTo>
                  <a:lnTo>
                    <a:pt x="322" y="578"/>
                  </a:lnTo>
                  <a:cubicBezTo>
                    <a:pt x="308" y="578"/>
                    <a:pt x="296" y="570"/>
                    <a:pt x="290" y="559"/>
                  </a:cubicBezTo>
                  <a:close/>
                  <a:moveTo>
                    <a:pt x="254" y="32"/>
                  </a:moveTo>
                  <a:lnTo>
                    <a:pt x="254" y="32"/>
                  </a:lnTo>
                  <a:lnTo>
                    <a:pt x="271" y="32"/>
                  </a:lnTo>
                  <a:cubicBezTo>
                    <a:pt x="281" y="32"/>
                    <a:pt x="289" y="40"/>
                    <a:pt x="289" y="50"/>
                  </a:cubicBezTo>
                  <a:cubicBezTo>
                    <a:pt x="289" y="60"/>
                    <a:pt x="281" y="68"/>
                    <a:pt x="271" y="68"/>
                  </a:cubicBezTo>
                  <a:lnTo>
                    <a:pt x="254" y="68"/>
                  </a:lnTo>
                  <a:cubicBezTo>
                    <a:pt x="244" y="68"/>
                    <a:pt x="235" y="60"/>
                    <a:pt x="235" y="50"/>
                  </a:cubicBezTo>
                  <a:cubicBezTo>
                    <a:pt x="235" y="40"/>
                    <a:pt x="244" y="32"/>
                    <a:pt x="254" y="32"/>
                  </a:cubicBezTo>
                  <a:close/>
                  <a:moveTo>
                    <a:pt x="525" y="68"/>
                  </a:moveTo>
                  <a:lnTo>
                    <a:pt x="525" y="68"/>
                  </a:lnTo>
                  <a:lnTo>
                    <a:pt x="508" y="68"/>
                  </a:lnTo>
                  <a:cubicBezTo>
                    <a:pt x="498" y="68"/>
                    <a:pt x="490" y="60"/>
                    <a:pt x="490" y="50"/>
                  </a:cubicBezTo>
                  <a:cubicBezTo>
                    <a:pt x="490" y="40"/>
                    <a:pt x="498" y="32"/>
                    <a:pt x="508" y="32"/>
                  </a:cubicBezTo>
                  <a:lnTo>
                    <a:pt x="525" y="32"/>
                  </a:lnTo>
                  <a:cubicBezTo>
                    <a:pt x="535" y="32"/>
                    <a:pt x="543" y="40"/>
                    <a:pt x="543" y="50"/>
                  </a:cubicBezTo>
                  <a:cubicBezTo>
                    <a:pt x="543" y="60"/>
                    <a:pt x="535" y="68"/>
                    <a:pt x="525" y="68"/>
                  </a:cubicBezTo>
                  <a:close/>
                  <a:moveTo>
                    <a:pt x="594" y="646"/>
                  </a:moveTo>
                  <a:lnTo>
                    <a:pt x="594" y="646"/>
                  </a:lnTo>
                  <a:lnTo>
                    <a:pt x="406" y="646"/>
                  </a:lnTo>
                  <a:lnTo>
                    <a:pt x="406" y="610"/>
                  </a:lnTo>
                  <a:lnTo>
                    <a:pt x="457" y="610"/>
                  </a:lnTo>
                  <a:cubicBezTo>
                    <a:pt x="494" y="610"/>
                    <a:pt x="524" y="580"/>
                    <a:pt x="524" y="543"/>
                  </a:cubicBezTo>
                  <a:cubicBezTo>
                    <a:pt x="524" y="473"/>
                    <a:pt x="564" y="422"/>
                    <a:pt x="607" y="369"/>
                  </a:cubicBezTo>
                  <a:cubicBezTo>
                    <a:pt x="646" y="320"/>
                    <a:pt x="687" y="270"/>
                    <a:pt x="694" y="205"/>
                  </a:cubicBezTo>
                  <a:cubicBezTo>
                    <a:pt x="698" y="159"/>
                    <a:pt x="688" y="118"/>
                    <a:pt x="662" y="87"/>
                  </a:cubicBezTo>
                  <a:cubicBezTo>
                    <a:pt x="637" y="57"/>
                    <a:pt x="601" y="41"/>
                    <a:pt x="573" y="36"/>
                  </a:cubicBezTo>
                  <a:cubicBezTo>
                    <a:pt x="566" y="15"/>
                    <a:pt x="547" y="0"/>
                    <a:pt x="525" y="0"/>
                  </a:cubicBezTo>
                  <a:lnTo>
                    <a:pt x="508" y="0"/>
                  </a:lnTo>
                  <a:cubicBezTo>
                    <a:pt x="480" y="0"/>
                    <a:pt x="458" y="22"/>
                    <a:pt x="458" y="50"/>
                  </a:cubicBezTo>
                  <a:cubicBezTo>
                    <a:pt x="458" y="77"/>
                    <a:pt x="480" y="100"/>
                    <a:pt x="508" y="100"/>
                  </a:cubicBezTo>
                  <a:lnTo>
                    <a:pt x="525" y="100"/>
                  </a:lnTo>
                  <a:cubicBezTo>
                    <a:pt x="546" y="100"/>
                    <a:pt x="564" y="87"/>
                    <a:pt x="571" y="68"/>
                  </a:cubicBezTo>
                  <a:cubicBezTo>
                    <a:pt x="593" y="73"/>
                    <a:pt x="619" y="85"/>
                    <a:pt x="638" y="108"/>
                  </a:cubicBezTo>
                  <a:cubicBezTo>
                    <a:pt x="658" y="132"/>
                    <a:pt x="666" y="163"/>
                    <a:pt x="662" y="201"/>
                  </a:cubicBezTo>
                  <a:cubicBezTo>
                    <a:pt x="656" y="258"/>
                    <a:pt x="620" y="302"/>
                    <a:pt x="582" y="349"/>
                  </a:cubicBezTo>
                  <a:cubicBezTo>
                    <a:pt x="541" y="401"/>
                    <a:pt x="498" y="454"/>
                    <a:pt x="492" y="527"/>
                  </a:cubicBezTo>
                  <a:lnTo>
                    <a:pt x="286" y="527"/>
                  </a:lnTo>
                  <a:cubicBezTo>
                    <a:pt x="280" y="454"/>
                    <a:pt x="237" y="401"/>
                    <a:pt x="196" y="349"/>
                  </a:cubicBezTo>
                  <a:cubicBezTo>
                    <a:pt x="158" y="302"/>
                    <a:pt x="122" y="258"/>
                    <a:pt x="116" y="201"/>
                  </a:cubicBezTo>
                  <a:cubicBezTo>
                    <a:pt x="112" y="163"/>
                    <a:pt x="120" y="132"/>
                    <a:pt x="141" y="108"/>
                  </a:cubicBezTo>
                  <a:cubicBezTo>
                    <a:pt x="159" y="85"/>
                    <a:pt x="185" y="73"/>
                    <a:pt x="207" y="68"/>
                  </a:cubicBezTo>
                  <a:cubicBezTo>
                    <a:pt x="214" y="87"/>
                    <a:pt x="232" y="100"/>
                    <a:pt x="254" y="100"/>
                  </a:cubicBezTo>
                  <a:lnTo>
                    <a:pt x="271" y="100"/>
                  </a:lnTo>
                  <a:cubicBezTo>
                    <a:pt x="298" y="100"/>
                    <a:pt x="321" y="77"/>
                    <a:pt x="321" y="50"/>
                  </a:cubicBezTo>
                  <a:cubicBezTo>
                    <a:pt x="321" y="22"/>
                    <a:pt x="298" y="0"/>
                    <a:pt x="271" y="0"/>
                  </a:cubicBezTo>
                  <a:lnTo>
                    <a:pt x="254" y="0"/>
                  </a:lnTo>
                  <a:cubicBezTo>
                    <a:pt x="231" y="0"/>
                    <a:pt x="212" y="15"/>
                    <a:pt x="206" y="36"/>
                  </a:cubicBezTo>
                  <a:cubicBezTo>
                    <a:pt x="177" y="41"/>
                    <a:pt x="141" y="57"/>
                    <a:pt x="116" y="87"/>
                  </a:cubicBezTo>
                  <a:cubicBezTo>
                    <a:pt x="91" y="118"/>
                    <a:pt x="80" y="159"/>
                    <a:pt x="85" y="205"/>
                  </a:cubicBezTo>
                  <a:cubicBezTo>
                    <a:pt x="92" y="270"/>
                    <a:pt x="132" y="320"/>
                    <a:pt x="171" y="369"/>
                  </a:cubicBezTo>
                  <a:cubicBezTo>
                    <a:pt x="214" y="422"/>
                    <a:pt x="255" y="473"/>
                    <a:pt x="255" y="543"/>
                  </a:cubicBezTo>
                  <a:cubicBezTo>
                    <a:pt x="255" y="580"/>
                    <a:pt x="285" y="610"/>
                    <a:pt x="322" y="610"/>
                  </a:cubicBezTo>
                  <a:lnTo>
                    <a:pt x="374" y="610"/>
                  </a:lnTo>
                  <a:lnTo>
                    <a:pt x="374" y="646"/>
                  </a:lnTo>
                  <a:lnTo>
                    <a:pt x="200" y="646"/>
                  </a:lnTo>
                  <a:cubicBezTo>
                    <a:pt x="193" y="598"/>
                    <a:pt x="151" y="561"/>
                    <a:pt x="100" y="561"/>
                  </a:cubicBezTo>
                  <a:cubicBezTo>
                    <a:pt x="45" y="561"/>
                    <a:pt x="0" y="606"/>
                    <a:pt x="0" y="662"/>
                  </a:cubicBezTo>
                  <a:cubicBezTo>
                    <a:pt x="0" y="718"/>
                    <a:pt x="45" y="763"/>
                    <a:pt x="100" y="763"/>
                  </a:cubicBezTo>
                  <a:cubicBezTo>
                    <a:pt x="151" y="763"/>
                    <a:pt x="193" y="726"/>
                    <a:pt x="200" y="678"/>
                  </a:cubicBezTo>
                  <a:lnTo>
                    <a:pt x="374" y="678"/>
                  </a:lnTo>
                  <a:lnTo>
                    <a:pt x="374" y="866"/>
                  </a:lnTo>
                  <a:cubicBezTo>
                    <a:pt x="374" y="988"/>
                    <a:pt x="472" y="1086"/>
                    <a:pt x="594" y="1086"/>
                  </a:cubicBezTo>
                  <a:cubicBezTo>
                    <a:pt x="715" y="1086"/>
                    <a:pt x="814" y="988"/>
                    <a:pt x="814" y="866"/>
                  </a:cubicBezTo>
                  <a:cubicBezTo>
                    <a:pt x="814" y="745"/>
                    <a:pt x="715" y="646"/>
                    <a:pt x="594" y="64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64" name="Group 111" descr="Down:  Group 111"/>
          <p:cNvGrpSpPr/>
          <p:nvPr/>
        </p:nvGrpSpPr>
        <p:grpSpPr>
          <a:xfrm>
            <a:off x="6388507" y="4273191"/>
            <a:ext cx="651272" cy="868363"/>
            <a:chOff x="7926388" y="2919412"/>
            <a:chExt cx="868362" cy="868363"/>
          </a:xfrm>
        </p:grpSpPr>
        <p:sp>
          <p:nvSpPr>
            <p:cNvPr id="165" name="Freeform 7"/>
            <p:cNvSpPr>
              <a:spLocks/>
            </p:cNvSpPr>
            <p:nvPr/>
          </p:nvSpPr>
          <p:spPr bwMode="auto">
            <a:xfrm>
              <a:off x="7926388" y="2919412"/>
              <a:ext cx="868362" cy="868363"/>
            </a:xfrm>
            <a:custGeom>
              <a:avLst/>
              <a:gdLst>
                <a:gd name="T0" fmla="*/ 1929 w 1929"/>
                <a:gd name="T1" fmla="*/ 964 h 1929"/>
                <a:gd name="T2" fmla="*/ 1929 w 1929"/>
                <a:gd name="T3" fmla="*/ 964 h 1929"/>
                <a:gd name="T4" fmla="*/ 965 w 1929"/>
                <a:gd name="T5" fmla="*/ 1929 h 1929"/>
                <a:gd name="T6" fmla="*/ 0 w 1929"/>
                <a:gd name="T7" fmla="*/ 964 h 1929"/>
                <a:gd name="T8" fmla="*/ 965 w 1929"/>
                <a:gd name="T9" fmla="*/ 0 h 1929"/>
                <a:gd name="T10" fmla="*/ 1929 w 1929"/>
                <a:gd name="T11" fmla="*/ 964 h 1929"/>
              </a:gdLst>
              <a:ahLst/>
              <a:cxnLst>
                <a:cxn ang="0">
                  <a:pos x="T0" y="T1"/>
                </a:cxn>
                <a:cxn ang="0">
                  <a:pos x="T2" y="T3"/>
                </a:cxn>
                <a:cxn ang="0">
                  <a:pos x="T4" y="T5"/>
                </a:cxn>
                <a:cxn ang="0">
                  <a:pos x="T6" y="T7"/>
                </a:cxn>
                <a:cxn ang="0">
                  <a:pos x="T8" y="T9"/>
                </a:cxn>
                <a:cxn ang="0">
                  <a:pos x="T10" y="T11"/>
                </a:cxn>
              </a:cxnLst>
              <a:rect l="0" t="0" r="r" b="b"/>
              <a:pathLst>
                <a:path w="1929" h="1929">
                  <a:moveTo>
                    <a:pt x="1929" y="964"/>
                  </a:moveTo>
                  <a:lnTo>
                    <a:pt x="1929" y="964"/>
                  </a:lnTo>
                  <a:cubicBezTo>
                    <a:pt x="1929" y="1497"/>
                    <a:pt x="1498" y="1929"/>
                    <a:pt x="965" y="1929"/>
                  </a:cubicBezTo>
                  <a:cubicBezTo>
                    <a:pt x="432" y="1929"/>
                    <a:pt x="0" y="1497"/>
                    <a:pt x="0" y="964"/>
                  </a:cubicBezTo>
                  <a:cubicBezTo>
                    <a:pt x="0" y="432"/>
                    <a:pt x="432" y="0"/>
                    <a:pt x="965" y="0"/>
                  </a:cubicBezTo>
                  <a:cubicBezTo>
                    <a:pt x="1498" y="0"/>
                    <a:pt x="1929" y="432"/>
                    <a:pt x="1929" y="964"/>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6" name="Freeform 20"/>
            <p:cNvSpPr>
              <a:spLocks/>
            </p:cNvSpPr>
            <p:nvPr/>
          </p:nvSpPr>
          <p:spPr bwMode="auto">
            <a:xfrm>
              <a:off x="8137525" y="3109912"/>
              <a:ext cx="427037" cy="468313"/>
            </a:xfrm>
            <a:custGeom>
              <a:avLst/>
              <a:gdLst>
                <a:gd name="T0" fmla="*/ 711 w 950"/>
                <a:gd name="T1" fmla="*/ 1042 h 1042"/>
                <a:gd name="T2" fmla="*/ 711 w 950"/>
                <a:gd name="T3" fmla="*/ 1042 h 1042"/>
                <a:gd name="T4" fmla="*/ 693 w 950"/>
                <a:gd name="T5" fmla="*/ 1036 h 1042"/>
                <a:gd name="T6" fmla="*/ 541 w 950"/>
                <a:gd name="T7" fmla="*/ 923 h 1042"/>
                <a:gd name="T8" fmla="*/ 172 w 950"/>
                <a:gd name="T9" fmla="*/ 798 h 1042"/>
                <a:gd name="T10" fmla="*/ 172 w 950"/>
                <a:gd name="T11" fmla="*/ 172 h 1042"/>
                <a:gd name="T12" fmla="*/ 797 w 950"/>
                <a:gd name="T13" fmla="*/ 172 h 1042"/>
                <a:gd name="T14" fmla="*/ 915 w 950"/>
                <a:gd name="T15" fmla="*/ 586 h 1042"/>
                <a:gd name="T16" fmla="*/ 914 w 950"/>
                <a:gd name="T17" fmla="*/ 590 h 1042"/>
                <a:gd name="T18" fmla="*/ 895 w 950"/>
                <a:gd name="T19" fmla="*/ 651 h 1042"/>
                <a:gd name="T20" fmla="*/ 826 w 950"/>
                <a:gd name="T21" fmla="*/ 814 h 1042"/>
                <a:gd name="T22" fmla="*/ 788 w 950"/>
                <a:gd name="T23" fmla="*/ 830 h 1042"/>
                <a:gd name="T24" fmla="*/ 772 w 950"/>
                <a:gd name="T25" fmla="*/ 792 h 1042"/>
                <a:gd name="T26" fmla="*/ 840 w 950"/>
                <a:gd name="T27" fmla="*/ 628 h 1042"/>
                <a:gd name="T28" fmla="*/ 857 w 950"/>
                <a:gd name="T29" fmla="*/ 576 h 1042"/>
                <a:gd name="T30" fmla="*/ 858 w 950"/>
                <a:gd name="T31" fmla="*/ 575 h 1042"/>
                <a:gd name="T32" fmla="*/ 756 w 950"/>
                <a:gd name="T33" fmla="*/ 214 h 1042"/>
                <a:gd name="T34" fmla="*/ 214 w 950"/>
                <a:gd name="T35" fmla="*/ 214 h 1042"/>
                <a:gd name="T36" fmla="*/ 214 w 950"/>
                <a:gd name="T37" fmla="*/ 756 h 1042"/>
                <a:gd name="T38" fmla="*/ 544 w 950"/>
                <a:gd name="T39" fmla="*/ 864 h 1042"/>
                <a:gd name="T40" fmla="*/ 566 w 950"/>
                <a:gd name="T41" fmla="*/ 869 h 1042"/>
                <a:gd name="T42" fmla="*/ 698 w 950"/>
                <a:gd name="T43" fmla="*/ 967 h 1042"/>
                <a:gd name="T44" fmla="*/ 727 w 950"/>
                <a:gd name="T45" fmla="*/ 897 h 1042"/>
                <a:gd name="T46" fmla="*/ 766 w 950"/>
                <a:gd name="T47" fmla="*/ 882 h 1042"/>
                <a:gd name="T48" fmla="*/ 781 w 950"/>
                <a:gd name="T49" fmla="*/ 920 h 1042"/>
                <a:gd name="T50" fmla="*/ 738 w 950"/>
                <a:gd name="T51" fmla="*/ 1024 h 1042"/>
                <a:gd name="T52" fmla="*/ 719 w 950"/>
                <a:gd name="T53" fmla="*/ 1041 h 1042"/>
                <a:gd name="T54" fmla="*/ 711 w 950"/>
                <a:gd name="T55" fmla="*/ 1042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50" h="1042">
                  <a:moveTo>
                    <a:pt x="711" y="1042"/>
                  </a:moveTo>
                  <a:lnTo>
                    <a:pt x="711" y="1042"/>
                  </a:lnTo>
                  <a:cubicBezTo>
                    <a:pt x="705" y="1042"/>
                    <a:pt x="699" y="1040"/>
                    <a:pt x="693" y="1036"/>
                  </a:cubicBezTo>
                  <a:lnTo>
                    <a:pt x="541" y="923"/>
                  </a:lnTo>
                  <a:cubicBezTo>
                    <a:pt x="406" y="940"/>
                    <a:pt x="269" y="894"/>
                    <a:pt x="172" y="798"/>
                  </a:cubicBezTo>
                  <a:cubicBezTo>
                    <a:pt x="0" y="625"/>
                    <a:pt x="0" y="345"/>
                    <a:pt x="172" y="172"/>
                  </a:cubicBezTo>
                  <a:cubicBezTo>
                    <a:pt x="345" y="0"/>
                    <a:pt x="625" y="0"/>
                    <a:pt x="797" y="172"/>
                  </a:cubicBezTo>
                  <a:cubicBezTo>
                    <a:pt x="906" y="281"/>
                    <a:pt x="950" y="436"/>
                    <a:pt x="915" y="586"/>
                  </a:cubicBezTo>
                  <a:cubicBezTo>
                    <a:pt x="915" y="587"/>
                    <a:pt x="915" y="589"/>
                    <a:pt x="914" y="590"/>
                  </a:cubicBezTo>
                  <a:cubicBezTo>
                    <a:pt x="909" y="610"/>
                    <a:pt x="903" y="631"/>
                    <a:pt x="895" y="651"/>
                  </a:cubicBezTo>
                  <a:lnTo>
                    <a:pt x="826" y="814"/>
                  </a:lnTo>
                  <a:cubicBezTo>
                    <a:pt x="820" y="829"/>
                    <a:pt x="802" y="836"/>
                    <a:pt x="788" y="830"/>
                  </a:cubicBezTo>
                  <a:cubicBezTo>
                    <a:pt x="773" y="824"/>
                    <a:pt x="766" y="807"/>
                    <a:pt x="772" y="792"/>
                  </a:cubicBezTo>
                  <a:lnTo>
                    <a:pt x="840" y="628"/>
                  </a:lnTo>
                  <a:cubicBezTo>
                    <a:pt x="847" y="611"/>
                    <a:pt x="853" y="594"/>
                    <a:pt x="857" y="576"/>
                  </a:cubicBezTo>
                  <a:cubicBezTo>
                    <a:pt x="857" y="575"/>
                    <a:pt x="857" y="575"/>
                    <a:pt x="858" y="575"/>
                  </a:cubicBezTo>
                  <a:cubicBezTo>
                    <a:pt x="889" y="444"/>
                    <a:pt x="851" y="309"/>
                    <a:pt x="756" y="214"/>
                  </a:cubicBezTo>
                  <a:cubicBezTo>
                    <a:pt x="606" y="64"/>
                    <a:pt x="363" y="64"/>
                    <a:pt x="214" y="214"/>
                  </a:cubicBezTo>
                  <a:cubicBezTo>
                    <a:pt x="64" y="363"/>
                    <a:pt x="64" y="606"/>
                    <a:pt x="214" y="756"/>
                  </a:cubicBezTo>
                  <a:cubicBezTo>
                    <a:pt x="300" y="842"/>
                    <a:pt x="423" y="882"/>
                    <a:pt x="544" y="864"/>
                  </a:cubicBezTo>
                  <a:cubicBezTo>
                    <a:pt x="552" y="862"/>
                    <a:pt x="560" y="864"/>
                    <a:pt x="566" y="869"/>
                  </a:cubicBezTo>
                  <a:lnTo>
                    <a:pt x="698" y="967"/>
                  </a:lnTo>
                  <a:lnTo>
                    <a:pt x="727" y="897"/>
                  </a:lnTo>
                  <a:cubicBezTo>
                    <a:pt x="734" y="883"/>
                    <a:pt x="751" y="876"/>
                    <a:pt x="766" y="882"/>
                  </a:cubicBezTo>
                  <a:cubicBezTo>
                    <a:pt x="781" y="888"/>
                    <a:pt x="788" y="905"/>
                    <a:pt x="781" y="920"/>
                  </a:cubicBezTo>
                  <a:lnTo>
                    <a:pt x="738" y="1024"/>
                  </a:lnTo>
                  <a:cubicBezTo>
                    <a:pt x="734" y="1032"/>
                    <a:pt x="727" y="1038"/>
                    <a:pt x="719" y="1041"/>
                  </a:cubicBezTo>
                  <a:cubicBezTo>
                    <a:pt x="716" y="1041"/>
                    <a:pt x="713" y="1042"/>
                    <a:pt x="711" y="104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7" name="Freeform 21"/>
            <p:cNvSpPr>
              <a:spLocks/>
            </p:cNvSpPr>
            <p:nvPr/>
          </p:nvSpPr>
          <p:spPr bwMode="auto">
            <a:xfrm>
              <a:off x="8270875" y="3265487"/>
              <a:ext cx="179387" cy="20638"/>
            </a:xfrm>
            <a:custGeom>
              <a:avLst/>
              <a:gdLst>
                <a:gd name="T0" fmla="*/ 377 w 401"/>
                <a:gd name="T1" fmla="*/ 47 h 47"/>
                <a:gd name="T2" fmla="*/ 377 w 401"/>
                <a:gd name="T3" fmla="*/ 47 h 47"/>
                <a:gd name="T4" fmla="*/ 23 w 401"/>
                <a:gd name="T5" fmla="*/ 47 h 47"/>
                <a:gd name="T6" fmla="*/ 0 w 401"/>
                <a:gd name="T7" fmla="*/ 24 h 47"/>
                <a:gd name="T8" fmla="*/ 23 w 401"/>
                <a:gd name="T9" fmla="*/ 0 h 47"/>
                <a:gd name="T10" fmla="*/ 377 w 401"/>
                <a:gd name="T11" fmla="*/ 0 h 47"/>
                <a:gd name="T12" fmla="*/ 401 w 401"/>
                <a:gd name="T13" fmla="*/ 24 h 47"/>
                <a:gd name="T14" fmla="*/ 377 w 40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7">
                  <a:moveTo>
                    <a:pt x="377" y="47"/>
                  </a:moveTo>
                  <a:lnTo>
                    <a:pt x="377" y="47"/>
                  </a:lnTo>
                  <a:lnTo>
                    <a:pt x="23" y="47"/>
                  </a:lnTo>
                  <a:cubicBezTo>
                    <a:pt x="10" y="47"/>
                    <a:pt x="0" y="37"/>
                    <a:pt x="0" y="24"/>
                  </a:cubicBezTo>
                  <a:cubicBezTo>
                    <a:pt x="0" y="11"/>
                    <a:pt x="10" y="0"/>
                    <a:pt x="23" y="0"/>
                  </a:cubicBezTo>
                  <a:lnTo>
                    <a:pt x="377" y="0"/>
                  </a:lnTo>
                  <a:cubicBezTo>
                    <a:pt x="390" y="0"/>
                    <a:pt x="401" y="11"/>
                    <a:pt x="401" y="24"/>
                  </a:cubicBezTo>
                  <a:cubicBezTo>
                    <a:pt x="401" y="37"/>
                    <a:pt x="390" y="47"/>
                    <a:pt x="377"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8" name="Freeform 22"/>
            <p:cNvSpPr>
              <a:spLocks/>
            </p:cNvSpPr>
            <p:nvPr/>
          </p:nvSpPr>
          <p:spPr bwMode="auto">
            <a:xfrm>
              <a:off x="8270875" y="3325812"/>
              <a:ext cx="179387" cy="22225"/>
            </a:xfrm>
            <a:custGeom>
              <a:avLst/>
              <a:gdLst>
                <a:gd name="T0" fmla="*/ 377 w 401"/>
                <a:gd name="T1" fmla="*/ 47 h 47"/>
                <a:gd name="T2" fmla="*/ 377 w 401"/>
                <a:gd name="T3" fmla="*/ 47 h 47"/>
                <a:gd name="T4" fmla="*/ 23 w 401"/>
                <a:gd name="T5" fmla="*/ 47 h 47"/>
                <a:gd name="T6" fmla="*/ 0 w 401"/>
                <a:gd name="T7" fmla="*/ 23 h 47"/>
                <a:gd name="T8" fmla="*/ 23 w 401"/>
                <a:gd name="T9" fmla="*/ 0 h 47"/>
                <a:gd name="T10" fmla="*/ 377 w 401"/>
                <a:gd name="T11" fmla="*/ 0 h 47"/>
                <a:gd name="T12" fmla="*/ 401 w 401"/>
                <a:gd name="T13" fmla="*/ 23 h 47"/>
                <a:gd name="T14" fmla="*/ 377 w 40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7">
                  <a:moveTo>
                    <a:pt x="377" y="47"/>
                  </a:moveTo>
                  <a:lnTo>
                    <a:pt x="377" y="47"/>
                  </a:lnTo>
                  <a:lnTo>
                    <a:pt x="23" y="47"/>
                  </a:lnTo>
                  <a:cubicBezTo>
                    <a:pt x="10" y="47"/>
                    <a:pt x="0" y="36"/>
                    <a:pt x="0" y="23"/>
                  </a:cubicBezTo>
                  <a:cubicBezTo>
                    <a:pt x="0" y="10"/>
                    <a:pt x="10" y="0"/>
                    <a:pt x="23" y="0"/>
                  </a:cubicBezTo>
                  <a:lnTo>
                    <a:pt x="377" y="0"/>
                  </a:lnTo>
                  <a:cubicBezTo>
                    <a:pt x="390" y="0"/>
                    <a:pt x="401" y="10"/>
                    <a:pt x="401" y="23"/>
                  </a:cubicBezTo>
                  <a:cubicBezTo>
                    <a:pt x="401" y="36"/>
                    <a:pt x="390" y="47"/>
                    <a:pt x="377"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9" name="Freeform 23"/>
            <p:cNvSpPr>
              <a:spLocks/>
            </p:cNvSpPr>
            <p:nvPr/>
          </p:nvSpPr>
          <p:spPr bwMode="auto">
            <a:xfrm>
              <a:off x="8270875" y="3387725"/>
              <a:ext cx="111125" cy="20638"/>
            </a:xfrm>
            <a:custGeom>
              <a:avLst/>
              <a:gdLst>
                <a:gd name="T0" fmla="*/ 225 w 249"/>
                <a:gd name="T1" fmla="*/ 47 h 47"/>
                <a:gd name="T2" fmla="*/ 225 w 249"/>
                <a:gd name="T3" fmla="*/ 47 h 47"/>
                <a:gd name="T4" fmla="*/ 23 w 249"/>
                <a:gd name="T5" fmla="*/ 47 h 47"/>
                <a:gd name="T6" fmla="*/ 0 w 249"/>
                <a:gd name="T7" fmla="*/ 23 h 47"/>
                <a:gd name="T8" fmla="*/ 23 w 249"/>
                <a:gd name="T9" fmla="*/ 0 h 47"/>
                <a:gd name="T10" fmla="*/ 225 w 249"/>
                <a:gd name="T11" fmla="*/ 0 h 47"/>
                <a:gd name="T12" fmla="*/ 249 w 249"/>
                <a:gd name="T13" fmla="*/ 23 h 47"/>
                <a:gd name="T14" fmla="*/ 225 w 249"/>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47">
                  <a:moveTo>
                    <a:pt x="225" y="47"/>
                  </a:moveTo>
                  <a:lnTo>
                    <a:pt x="225" y="47"/>
                  </a:lnTo>
                  <a:lnTo>
                    <a:pt x="23" y="47"/>
                  </a:lnTo>
                  <a:cubicBezTo>
                    <a:pt x="10" y="47"/>
                    <a:pt x="0" y="36"/>
                    <a:pt x="0" y="23"/>
                  </a:cubicBezTo>
                  <a:cubicBezTo>
                    <a:pt x="0" y="10"/>
                    <a:pt x="10" y="0"/>
                    <a:pt x="23" y="0"/>
                  </a:cubicBezTo>
                  <a:lnTo>
                    <a:pt x="225" y="0"/>
                  </a:lnTo>
                  <a:cubicBezTo>
                    <a:pt x="238" y="0"/>
                    <a:pt x="249" y="10"/>
                    <a:pt x="249" y="23"/>
                  </a:cubicBezTo>
                  <a:cubicBezTo>
                    <a:pt x="249" y="36"/>
                    <a:pt x="238" y="47"/>
                    <a:pt x="225"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70" name="Group 117" descr="Down:  Group 117"/>
          <p:cNvGrpSpPr/>
          <p:nvPr/>
        </p:nvGrpSpPr>
        <p:grpSpPr>
          <a:xfrm>
            <a:off x="2060653" y="4276415"/>
            <a:ext cx="651272" cy="866775"/>
            <a:chOff x="3981450" y="4503737"/>
            <a:chExt cx="868362" cy="866775"/>
          </a:xfrm>
        </p:grpSpPr>
        <p:sp>
          <p:nvSpPr>
            <p:cNvPr id="171" name="Freeform 11"/>
            <p:cNvSpPr>
              <a:spLocks/>
            </p:cNvSpPr>
            <p:nvPr/>
          </p:nvSpPr>
          <p:spPr bwMode="auto">
            <a:xfrm>
              <a:off x="3981450" y="4503737"/>
              <a:ext cx="868362" cy="866775"/>
            </a:xfrm>
            <a:custGeom>
              <a:avLst/>
              <a:gdLst>
                <a:gd name="T0" fmla="*/ 965 w 1929"/>
                <a:gd name="T1" fmla="*/ 0 h 1929"/>
                <a:gd name="T2" fmla="*/ 965 w 1929"/>
                <a:gd name="T3" fmla="*/ 0 h 1929"/>
                <a:gd name="T4" fmla="*/ 1929 w 1929"/>
                <a:gd name="T5" fmla="*/ 964 h 1929"/>
                <a:gd name="T6" fmla="*/ 965 w 1929"/>
                <a:gd name="T7" fmla="*/ 1929 h 1929"/>
                <a:gd name="T8" fmla="*/ 0 w 1929"/>
                <a:gd name="T9" fmla="*/ 964 h 1929"/>
                <a:gd name="T10" fmla="*/ 965 w 1929"/>
                <a:gd name="T11" fmla="*/ 0 h 1929"/>
              </a:gdLst>
              <a:ahLst/>
              <a:cxnLst>
                <a:cxn ang="0">
                  <a:pos x="T0" y="T1"/>
                </a:cxn>
                <a:cxn ang="0">
                  <a:pos x="T2" y="T3"/>
                </a:cxn>
                <a:cxn ang="0">
                  <a:pos x="T4" y="T5"/>
                </a:cxn>
                <a:cxn ang="0">
                  <a:pos x="T6" y="T7"/>
                </a:cxn>
                <a:cxn ang="0">
                  <a:pos x="T8" y="T9"/>
                </a:cxn>
                <a:cxn ang="0">
                  <a:pos x="T10" y="T11"/>
                </a:cxn>
              </a:cxnLst>
              <a:rect l="0" t="0" r="r" b="b"/>
              <a:pathLst>
                <a:path w="1929" h="1929">
                  <a:moveTo>
                    <a:pt x="965" y="0"/>
                  </a:moveTo>
                  <a:lnTo>
                    <a:pt x="965" y="0"/>
                  </a:lnTo>
                  <a:cubicBezTo>
                    <a:pt x="1497" y="0"/>
                    <a:pt x="1929" y="432"/>
                    <a:pt x="1929" y="964"/>
                  </a:cubicBezTo>
                  <a:cubicBezTo>
                    <a:pt x="1929" y="1497"/>
                    <a:pt x="1497" y="1929"/>
                    <a:pt x="965" y="1929"/>
                  </a:cubicBezTo>
                  <a:cubicBezTo>
                    <a:pt x="432" y="1929"/>
                    <a:pt x="0" y="1497"/>
                    <a:pt x="0" y="964"/>
                  </a:cubicBezTo>
                  <a:cubicBezTo>
                    <a:pt x="0" y="432"/>
                    <a:pt x="432" y="0"/>
                    <a:pt x="965" y="0"/>
                  </a:cubicBezTo>
                  <a:close/>
                </a:path>
              </a:pathLst>
            </a:custGeom>
            <a:solidFill>
              <a:srgbClr val="00ADE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2" name="Freeform 24"/>
            <p:cNvSpPr>
              <a:spLocks noEditPoints="1"/>
            </p:cNvSpPr>
            <p:nvPr/>
          </p:nvSpPr>
          <p:spPr bwMode="auto">
            <a:xfrm>
              <a:off x="4146550" y="4649787"/>
              <a:ext cx="538162" cy="495300"/>
            </a:xfrm>
            <a:custGeom>
              <a:avLst/>
              <a:gdLst>
                <a:gd name="T0" fmla="*/ 1071 w 1196"/>
                <a:gd name="T1" fmla="*/ 337 h 1099"/>
                <a:gd name="T2" fmla="*/ 91 w 1196"/>
                <a:gd name="T3" fmla="*/ 389 h 1099"/>
                <a:gd name="T4" fmla="*/ 1002 w 1196"/>
                <a:gd name="T5" fmla="*/ 325 h 1099"/>
                <a:gd name="T6" fmla="*/ 1118 w 1196"/>
                <a:gd name="T7" fmla="*/ 325 h 1099"/>
                <a:gd name="T8" fmla="*/ 889 w 1196"/>
                <a:gd name="T9" fmla="*/ 880 h 1099"/>
                <a:gd name="T10" fmla="*/ 827 w 1196"/>
                <a:gd name="T11" fmla="*/ 945 h 1099"/>
                <a:gd name="T12" fmla="*/ 783 w 1196"/>
                <a:gd name="T13" fmla="*/ 480 h 1099"/>
                <a:gd name="T14" fmla="*/ 846 w 1196"/>
                <a:gd name="T15" fmla="*/ 414 h 1099"/>
                <a:gd name="T16" fmla="*/ 1041 w 1196"/>
                <a:gd name="T17" fmla="*/ 455 h 1099"/>
                <a:gd name="T18" fmla="*/ 901 w 1196"/>
                <a:gd name="T19" fmla="*/ 455 h 1099"/>
                <a:gd name="T20" fmla="*/ 1041 w 1196"/>
                <a:gd name="T21" fmla="*/ 455 h 1099"/>
                <a:gd name="T22" fmla="*/ 913 w 1196"/>
                <a:gd name="T23" fmla="*/ 880 h 1099"/>
                <a:gd name="T24" fmla="*/ 1041 w 1196"/>
                <a:gd name="T25" fmla="*/ 945 h 1099"/>
                <a:gd name="T26" fmla="*/ 1041 w 1196"/>
                <a:gd name="T27" fmla="*/ 904 h 1099"/>
                <a:gd name="T28" fmla="*/ 1075 w 1196"/>
                <a:gd name="T29" fmla="*/ 1010 h 1099"/>
                <a:gd name="T30" fmla="*/ 1106 w 1196"/>
                <a:gd name="T31" fmla="*/ 1075 h 1099"/>
                <a:gd name="T32" fmla="*/ 1015 w 1196"/>
                <a:gd name="T33" fmla="*/ 1022 h 1099"/>
                <a:gd name="T34" fmla="*/ 1084 w 1196"/>
                <a:gd name="T35" fmla="*/ 969 h 1099"/>
                <a:gd name="T36" fmla="*/ 326 w 1196"/>
                <a:gd name="T37" fmla="*/ 904 h 1099"/>
                <a:gd name="T38" fmla="*/ 199 w 1196"/>
                <a:gd name="T39" fmla="*/ 480 h 1099"/>
                <a:gd name="T40" fmla="*/ 199 w 1196"/>
                <a:gd name="T41" fmla="*/ 880 h 1099"/>
                <a:gd name="T42" fmla="*/ 326 w 1196"/>
                <a:gd name="T43" fmla="*/ 415 h 1099"/>
                <a:gd name="T44" fmla="*/ 187 w 1196"/>
                <a:gd name="T45" fmla="*/ 455 h 1099"/>
                <a:gd name="T46" fmla="*/ 425 w 1196"/>
                <a:gd name="T47" fmla="*/ 904 h 1099"/>
                <a:gd name="T48" fmla="*/ 394 w 1196"/>
                <a:gd name="T49" fmla="*/ 945 h 1099"/>
                <a:gd name="T50" fmla="*/ 437 w 1196"/>
                <a:gd name="T51" fmla="*/ 480 h 1099"/>
                <a:gd name="T52" fmla="*/ 437 w 1196"/>
                <a:gd name="T53" fmla="*/ 480 h 1099"/>
                <a:gd name="T54" fmla="*/ 564 w 1196"/>
                <a:gd name="T55" fmla="*/ 455 h 1099"/>
                <a:gd name="T56" fmla="*/ 425 w 1196"/>
                <a:gd name="T57" fmla="*/ 455 h 1099"/>
                <a:gd name="T58" fmla="*/ 620 w 1196"/>
                <a:gd name="T59" fmla="*/ 480 h 1099"/>
                <a:gd name="T60" fmla="*/ 608 w 1196"/>
                <a:gd name="T61" fmla="*/ 892 h 1099"/>
                <a:gd name="T62" fmla="*/ 576 w 1196"/>
                <a:gd name="T63" fmla="*/ 880 h 1099"/>
                <a:gd name="T64" fmla="*/ 589 w 1196"/>
                <a:gd name="T65" fmla="*/ 468 h 1099"/>
                <a:gd name="T66" fmla="*/ 620 w 1196"/>
                <a:gd name="T67" fmla="*/ 480 h 1099"/>
                <a:gd name="T68" fmla="*/ 663 w 1196"/>
                <a:gd name="T69" fmla="*/ 455 h 1099"/>
                <a:gd name="T70" fmla="*/ 802 w 1196"/>
                <a:gd name="T71" fmla="*/ 415 h 1099"/>
                <a:gd name="T72" fmla="*/ 675 w 1196"/>
                <a:gd name="T73" fmla="*/ 480 h 1099"/>
                <a:gd name="T74" fmla="*/ 675 w 1196"/>
                <a:gd name="T75" fmla="*/ 480 h 1099"/>
                <a:gd name="T76" fmla="*/ 632 w 1196"/>
                <a:gd name="T77" fmla="*/ 904 h 1099"/>
                <a:gd name="T78" fmla="*/ 369 w 1196"/>
                <a:gd name="T79" fmla="*/ 414 h 1099"/>
                <a:gd name="T80" fmla="*/ 413 w 1196"/>
                <a:gd name="T81" fmla="*/ 880 h 1099"/>
                <a:gd name="T82" fmla="*/ 351 w 1196"/>
                <a:gd name="T83" fmla="*/ 945 h 1099"/>
                <a:gd name="T84" fmla="*/ 307 w 1196"/>
                <a:gd name="T85" fmla="*/ 480 h 1099"/>
                <a:gd name="T86" fmla="*/ 369 w 1196"/>
                <a:gd name="T87" fmla="*/ 414 h 1099"/>
                <a:gd name="T88" fmla="*/ 592 w 1196"/>
                <a:gd name="T89" fmla="*/ 2 h 1099"/>
                <a:gd name="T90" fmla="*/ 66 w 1196"/>
                <a:gd name="T91" fmla="*/ 349 h 1099"/>
                <a:gd name="T92" fmla="*/ 131 w 1196"/>
                <a:gd name="T93" fmla="*/ 468 h 1099"/>
                <a:gd name="T94" fmla="*/ 144 w 1196"/>
                <a:gd name="T95" fmla="*/ 880 h 1099"/>
                <a:gd name="T96" fmla="*/ 88 w 1196"/>
                <a:gd name="T97" fmla="*/ 957 h 1099"/>
                <a:gd name="T98" fmla="*/ 66 w 1196"/>
                <a:gd name="T99" fmla="*/ 1087 h 1099"/>
                <a:gd name="T100" fmla="*/ 1130 w 1196"/>
                <a:gd name="T101" fmla="*/ 1022 h 1099"/>
                <a:gd name="T102" fmla="*/ 1096 w 1196"/>
                <a:gd name="T103" fmla="*/ 945 h 1099"/>
                <a:gd name="T104" fmla="*/ 1022 w 1196"/>
                <a:gd name="T105" fmla="*/ 880 h 1099"/>
                <a:gd name="T106" fmla="*/ 1065 w 1196"/>
                <a:gd name="T107" fmla="*/ 414 h 1099"/>
                <a:gd name="T108" fmla="*/ 1183 w 1196"/>
                <a:gd name="T109" fmla="*/ 349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6" h="1099">
                  <a:moveTo>
                    <a:pt x="1118" y="325"/>
                  </a:moveTo>
                  <a:lnTo>
                    <a:pt x="1118" y="325"/>
                  </a:lnTo>
                  <a:lnTo>
                    <a:pt x="1083" y="325"/>
                  </a:lnTo>
                  <a:cubicBezTo>
                    <a:pt x="1076" y="325"/>
                    <a:pt x="1071" y="330"/>
                    <a:pt x="1071" y="337"/>
                  </a:cubicBezTo>
                  <a:cubicBezTo>
                    <a:pt x="1071" y="343"/>
                    <a:pt x="1076" y="349"/>
                    <a:pt x="1083" y="349"/>
                  </a:cubicBezTo>
                  <a:lnTo>
                    <a:pt x="1106" y="349"/>
                  </a:lnTo>
                  <a:lnTo>
                    <a:pt x="1106" y="389"/>
                  </a:lnTo>
                  <a:lnTo>
                    <a:pt x="91" y="389"/>
                  </a:lnTo>
                  <a:lnTo>
                    <a:pt x="91" y="349"/>
                  </a:lnTo>
                  <a:lnTo>
                    <a:pt x="1002" y="349"/>
                  </a:lnTo>
                  <a:cubicBezTo>
                    <a:pt x="1009" y="349"/>
                    <a:pt x="1015" y="343"/>
                    <a:pt x="1015" y="337"/>
                  </a:cubicBezTo>
                  <a:cubicBezTo>
                    <a:pt x="1015" y="330"/>
                    <a:pt x="1009" y="325"/>
                    <a:pt x="1002" y="325"/>
                  </a:cubicBezTo>
                  <a:lnTo>
                    <a:pt x="61" y="325"/>
                  </a:lnTo>
                  <a:lnTo>
                    <a:pt x="598" y="26"/>
                  </a:lnTo>
                  <a:lnTo>
                    <a:pt x="1135" y="325"/>
                  </a:lnTo>
                  <a:lnTo>
                    <a:pt x="1118" y="325"/>
                  </a:lnTo>
                  <a:close/>
                  <a:moveTo>
                    <a:pt x="858" y="480"/>
                  </a:moveTo>
                  <a:lnTo>
                    <a:pt x="858" y="480"/>
                  </a:lnTo>
                  <a:lnTo>
                    <a:pt x="889" y="480"/>
                  </a:lnTo>
                  <a:lnTo>
                    <a:pt x="889" y="880"/>
                  </a:lnTo>
                  <a:lnTo>
                    <a:pt x="858" y="880"/>
                  </a:lnTo>
                  <a:cubicBezTo>
                    <a:pt x="851" y="880"/>
                    <a:pt x="846" y="885"/>
                    <a:pt x="846" y="892"/>
                  </a:cubicBezTo>
                  <a:lnTo>
                    <a:pt x="846" y="945"/>
                  </a:lnTo>
                  <a:lnTo>
                    <a:pt x="827" y="945"/>
                  </a:lnTo>
                  <a:lnTo>
                    <a:pt x="827" y="892"/>
                  </a:lnTo>
                  <a:cubicBezTo>
                    <a:pt x="827" y="885"/>
                    <a:pt x="821" y="880"/>
                    <a:pt x="815" y="880"/>
                  </a:cubicBezTo>
                  <a:lnTo>
                    <a:pt x="783" y="880"/>
                  </a:lnTo>
                  <a:lnTo>
                    <a:pt x="783" y="480"/>
                  </a:lnTo>
                  <a:lnTo>
                    <a:pt x="815" y="480"/>
                  </a:lnTo>
                  <a:cubicBezTo>
                    <a:pt x="821" y="480"/>
                    <a:pt x="827" y="474"/>
                    <a:pt x="827" y="468"/>
                  </a:cubicBezTo>
                  <a:lnTo>
                    <a:pt x="827" y="414"/>
                  </a:lnTo>
                  <a:lnTo>
                    <a:pt x="846" y="414"/>
                  </a:lnTo>
                  <a:lnTo>
                    <a:pt x="846" y="468"/>
                  </a:lnTo>
                  <a:cubicBezTo>
                    <a:pt x="846" y="474"/>
                    <a:pt x="851" y="480"/>
                    <a:pt x="858" y="480"/>
                  </a:cubicBezTo>
                  <a:close/>
                  <a:moveTo>
                    <a:pt x="1041" y="455"/>
                  </a:moveTo>
                  <a:lnTo>
                    <a:pt x="1041" y="455"/>
                  </a:lnTo>
                  <a:lnTo>
                    <a:pt x="1010" y="455"/>
                  </a:lnTo>
                  <a:cubicBezTo>
                    <a:pt x="1010" y="455"/>
                    <a:pt x="1010" y="455"/>
                    <a:pt x="1009" y="455"/>
                  </a:cubicBezTo>
                  <a:lnTo>
                    <a:pt x="901" y="455"/>
                  </a:lnTo>
                  <a:cubicBezTo>
                    <a:pt x="901" y="455"/>
                    <a:pt x="901" y="455"/>
                    <a:pt x="901" y="455"/>
                  </a:cubicBezTo>
                  <a:lnTo>
                    <a:pt x="870" y="455"/>
                  </a:lnTo>
                  <a:lnTo>
                    <a:pt x="870" y="415"/>
                  </a:lnTo>
                  <a:lnTo>
                    <a:pt x="1041" y="415"/>
                  </a:lnTo>
                  <a:lnTo>
                    <a:pt x="1041" y="455"/>
                  </a:lnTo>
                  <a:lnTo>
                    <a:pt x="1041" y="455"/>
                  </a:lnTo>
                  <a:close/>
                  <a:moveTo>
                    <a:pt x="997" y="880"/>
                  </a:moveTo>
                  <a:lnTo>
                    <a:pt x="997" y="880"/>
                  </a:lnTo>
                  <a:lnTo>
                    <a:pt x="913" y="880"/>
                  </a:lnTo>
                  <a:lnTo>
                    <a:pt x="913" y="480"/>
                  </a:lnTo>
                  <a:lnTo>
                    <a:pt x="997" y="480"/>
                  </a:lnTo>
                  <a:lnTo>
                    <a:pt x="997" y="880"/>
                  </a:lnTo>
                  <a:close/>
                  <a:moveTo>
                    <a:pt x="1041" y="945"/>
                  </a:moveTo>
                  <a:lnTo>
                    <a:pt x="1041" y="945"/>
                  </a:lnTo>
                  <a:lnTo>
                    <a:pt x="870" y="945"/>
                  </a:lnTo>
                  <a:lnTo>
                    <a:pt x="870" y="904"/>
                  </a:lnTo>
                  <a:lnTo>
                    <a:pt x="1041" y="904"/>
                  </a:lnTo>
                  <a:lnTo>
                    <a:pt x="1041" y="945"/>
                  </a:lnTo>
                  <a:close/>
                  <a:moveTo>
                    <a:pt x="1084" y="1010"/>
                  </a:moveTo>
                  <a:lnTo>
                    <a:pt x="1084" y="1010"/>
                  </a:lnTo>
                  <a:lnTo>
                    <a:pt x="1075" y="1010"/>
                  </a:lnTo>
                  <a:cubicBezTo>
                    <a:pt x="1069" y="1010"/>
                    <a:pt x="1063" y="1015"/>
                    <a:pt x="1063" y="1022"/>
                  </a:cubicBezTo>
                  <a:cubicBezTo>
                    <a:pt x="1063" y="1029"/>
                    <a:pt x="1069" y="1034"/>
                    <a:pt x="1075" y="1034"/>
                  </a:cubicBezTo>
                  <a:lnTo>
                    <a:pt x="1106" y="1034"/>
                  </a:lnTo>
                  <a:lnTo>
                    <a:pt x="1106" y="1075"/>
                  </a:lnTo>
                  <a:lnTo>
                    <a:pt x="91" y="1075"/>
                  </a:lnTo>
                  <a:lnTo>
                    <a:pt x="91" y="1034"/>
                  </a:lnTo>
                  <a:lnTo>
                    <a:pt x="1002" y="1034"/>
                  </a:lnTo>
                  <a:cubicBezTo>
                    <a:pt x="1009" y="1034"/>
                    <a:pt x="1015" y="1029"/>
                    <a:pt x="1015" y="1022"/>
                  </a:cubicBezTo>
                  <a:cubicBezTo>
                    <a:pt x="1015" y="1015"/>
                    <a:pt x="1009" y="1010"/>
                    <a:pt x="1002" y="1010"/>
                  </a:cubicBezTo>
                  <a:lnTo>
                    <a:pt x="112" y="1010"/>
                  </a:lnTo>
                  <a:lnTo>
                    <a:pt x="112" y="969"/>
                  </a:lnTo>
                  <a:lnTo>
                    <a:pt x="1084" y="969"/>
                  </a:lnTo>
                  <a:lnTo>
                    <a:pt x="1084" y="1010"/>
                  </a:lnTo>
                  <a:close/>
                  <a:moveTo>
                    <a:pt x="156" y="904"/>
                  </a:moveTo>
                  <a:lnTo>
                    <a:pt x="156" y="904"/>
                  </a:lnTo>
                  <a:lnTo>
                    <a:pt x="326" y="904"/>
                  </a:lnTo>
                  <a:lnTo>
                    <a:pt x="326" y="945"/>
                  </a:lnTo>
                  <a:lnTo>
                    <a:pt x="156" y="945"/>
                  </a:lnTo>
                  <a:lnTo>
                    <a:pt x="156" y="904"/>
                  </a:lnTo>
                  <a:close/>
                  <a:moveTo>
                    <a:pt x="199" y="480"/>
                  </a:moveTo>
                  <a:lnTo>
                    <a:pt x="199" y="480"/>
                  </a:lnTo>
                  <a:lnTo>
                    <a:pt x="283" y="480"/>
                  </a:lnTo>
                  <a:lnTo>
                    <a:pt x="283" y="880"/>
                  </a:lnTo>
                  <a:lnTo>
                    <a:pt x="199" y="880"/>
                  </a:lnTo>
                  <a:lnTo>
                    <a:pt x="199" y="480"/>
                  </a:lnTo>
                  <a:close/>
                  <a:moveTo>
                    <a:pt x="156" y="415"/>
                  </a:moveTo>
                  <a:lnTo>
                    <a:pt x="156" y="415"/>
                  </a:lnTo>
                  <a:lnTo>
                    <a:pt x="326" y="415"/>
                  </a:lnTo>
                  <a:lnTo>
                    <a:pt x="326" y="455"/>
                  </a:lnTo>
                  <a:lnTo>
                    <a:pt x="295" y="455"/>
                  </a:lnTo>
                  <a:cubicBezTo>
                    <a:pt x="295" y="455"/>
                    <a:pt x="295" y="455"/>
                    <a:pt x="295" y="455"/>
                  </a:cubicBezTo>
                  <a:lnTo>
                    <a:pt x="187" y="455"/>
                  </a:lnTo>
                  <a:cubicBezTo>
                    <a:pt x="187" y="455"/>
                    <a:pt x="187" y="455"/>
                    <a:pt x="187" y="455"/>
                  </a:cubicBezTo>
                  <a:lnTo>
                    <a:pt x="156" y="455"/>
                  </a:lnTo>
                  <a:lnTo>
                    <a:pt x="156" y="415"/>
                  </a:lnTo>
                  <a:close/>
                  <a:moveTo>
                    <a:pt x="425" y="904"/>
                  </a:moveTo>
                  <a:lnTo>
                    <a:pt x="425" y="904"/>
                  </a:lnTo>
                  <a:lnTo>
                    <a:pt x="564" y="904"/>
                  </a:lnTo>
                  <a:lnTo>
                    <a:pt x="564" y="945"/>
                  </a:lnTo>
                  <a:lnTo>
                    <a:pt x="394" y="945"/>
                  </a:lnTo>
                  <a:lnTo>
                    <a:pt x="394" y="904"/>
                  </a:lnTo>
                  <a:lnTo>
                    <a:pt x="425" y="904"/>
                  </a:lnTo>
                  <a:close/>
                  <a:moveTo>
                    <a:pt x="437" y="480"/>
                  </a:moveTo>
                  <a:lnTo>
                    <a:pt x="437" y="480"/>
                  </a:lnTo>
                  <a:lnTo>
                    <a:pt x="521" y="480"/>
                  </a:lnTo>
                  <a:lnTo>
                    <a:pt x="521" y="880"/>
                  </a:lnTo>
                  <a:lnTo>
                    <a:pt x="437" y="880"/>
                  </a:lnTo>
                  <a:lnTo>
                    <a:pt x="437" y="480"/>
                  </a:lnTo>
                  <a:close/>
                  <a:moveTo>
                    <a:pt x="394" y="415"/>
                  </a:moveTo>
                  <a:lnTo>
                    <a:pt x="394" y="415"/>
                  </a:lnTo>
                  <a:lnTo>
                    <a:pt x="564" y="415"/>
                  </a:lnTo>
                  <a:lnTo>
                    <a:pt x="564" y="455"/>
                  </a:lnTo>
                  <a:lnTo>
                    <a:pt x="533" y="455"/>
                  </a:lnTo>
                  <a:cubicBezTo>
                    <a:pt x="533" y="455"/>
                    <a:pt x="533" y="455"/>
                    <a:pt x="533" y="455"/>
                  </a:cubicBezTo>
                  <a:lnTo>
                    <a:pt x="425" y="455"/>
                  </a:lnTo>
                  <a:cubicBezTo>
                    <a:pt x="425" y="455"/>
                    <a:pt x="425" y="455"/>
                    <a:pt x="425" y="455"/>
                  </a:cubicBezTo>
                  <a:lnTo>
                    <a:pt x="394" y="455"/>
                  </a:lnTo>
                  <a:lnTo>
                    <a:pt x="394" y="415"/>
                  </a:lnTo>
                  <a:close/>
                  <a:moveTo>
                    <a:pt x="620" y="480"/>
                  </a:moveTo>
                  <a:lnTo>
                    <a:pt x="620" y="480"/>
                  </a:lnTo>
                  <a:lnTo>
                    <a:pt x="651" y="480"/>
                  </a:lnTo>
                  <a:lnTo>
                    <a:pt x="651" y="880"/>
                  </a:lnTo>
                  <a:lnTo>
                    <a:pt x="620" y="880"/>
                  </a:lnTo>
                  <a:cubicBezTo>
                    <a:pt x="613" y="880"/>
                    <a:pt x="608" y="885"/>
                    <a:pt x="608" y="892"/>
                  </a:cubicBezTo>
                  <a:lnTo>
                    <a:pt x="608" y="945"/>
                  </a:lnTo>
                  <a:lnTo>
                    <a:pt x="589" y="945"/>
                  </a:lnTo>
                  <a:lnTo>
                    <a:pt x="589" y="892"/>
                  </a:lnTo>
                  <a:cubicBezTo>
                    <a:pt x="589" y="885"/>
                    <a:pt x="583" y="880"/>
                    <a:pt x="576" y="880"/>
                  </a:cubicBezTo>
                  <a:lnTo>
                    <a:pt x="545" y="880"/>
                  </a:lnTo>
                  <a:lnTo>
                    <a:pt x="545" y="480"/>
                  </a:lnTo>
                  <a:lnTo>
                    <a:pt x="576" y="480"/>
                  </a:lnTo>
                  <a:cubicBezTo>
                    <a:pt x="583" y="480"/>
                    <a:pt x="589" y="474"/>
                    <a:pt x="589" y="468"/>
                  </a:cubicBezTo>
                  <a:lnTo>
                    <a:pt x="589" y="414"/>
                  </a:lnTo>
                  <a:lnTo>
                    <a:pt x="608" y="414"/>
                  </a:lnTo>
                  <a:lnTo>
                    <a:pt x="608" y="468"/>
                  </a:lnTo>
                  <a:cubicBezTo>
                    <a:pt x="608" y="474"/>
                    <a:pt x="613" y="480"/>
                    <a:pt x="620" y="480"/>
                  </a:cubicBezTo>
                  <a:close/>
                  <a:moveTo>
                    <a:pt x="772" y="455"/>
                  </a:moveTo>
                  <a:lnTo>
                    <a:pt x="772" y="455"/>
                  </a:lnTo>
                  <a:cubicBezTo>
                    <a:pt x="772" y="455"/>
                    <a:pt x="771" y="455"/>
                    <a:pt x="771" y="455"/>
                  </a:cubicBezTo>
                  <a:lnTo>
                    <a:pt x="663" y="455"/>
                  </a:lnTo>
                  <a:cubicBezTo>
                    <a:pt x="663" y="455"/>
                    <a:pt x="663" y="455"/>
                    <a:pt x="663" y="455"/>
                  </a:cubicBezTo>
                  <a:lnTo>
                    <a:pt x="632" y="455"/>
                  </a:lnTo>
                  <a:lnTo>
                    <a:pt x="632" y="415"/>
                  </a:lnTo>
                  <a:lnTo>
                    <a:pt x="802" y="415"/>
                  </a:lnTo>
                  <a:lnTo>
                    <a:pt x="802" y="455"/>
                  </a:lnTo>
                  <a:lnTo>
                    <a:pt x="772" y="455"/>
                  </a:lnTo>
                  <a:close/>
                  <a:moveTo>
                    <a:pt x="675" y="480"/>
                  </a:moveTo>
                  <a:lnTo>
                    <a:pt x="675" y="480"/>
                  </a:lnTo>
                  <a:lnTo>
                    <a:pt x="759" y="480"/>
                  </a:lnTo>
                  <a:lnTo>
                    <a:pt x="759" y="880"/>
                  </a:lnTo>
                  <a:lnTo>
                    <a:pt x="675" y="880"/>
                  </a:lnTo>
                  <a:lnTo>
                    <a:pt x="675" y="480"/>
                  </a:lnTo>
                  <a:close/>
                  <a:moveTo>
                    <a:pt x="802" y="945"/>
                  </a:moveTo>
                  <a:lnTo>
                    <a:pt x="802" y="945"/>
                  </a:lnTo>
                  <a:lnTo>
                    <a:pt x="632" y="945"/>
                  </a:lnTo>
                  <a:lnTo>
                    <a:pt x="632" y="904"/>
                  </a:lnTo>
                  <a:lnTo>
                    <a:pt x="802" y="904"/>
                  </a:lnTo>
                  <a:lnTo>
                    <a:pt x="802" y="945"/>
                  </a:lnTo>
                  <a:close/>
                  <a:moveTo>
                    <a:pt x="369" y="414"/>
                  </a:moveTo>
                  <a:lnTo>
                    <a:pt x="369" y="414"/>
                  </a:lnTo>
                  <a:lnTo>
                    <a:pt x="369" y="468"/>
                  </a:lnTo>
                  <a:cubicBezTo>
                    <a:pt x="369" y="474"/>
                    <a:pt x="375" y="480"/>
                    <a:pt x="382" y="480"/>
                  </a:cubicBezTo>
                  <a:lnTo>
                    <a:pt x="413" y="480"/>
                  </a:lnTo>
                  <a:lnTo>
                    <a:pt x="413" y="880"/>
                  </a:lnTo>
                  <a:lnTo>
                    <a:pt x="382" y="880"/>
                  </a:lnTo>
                  <a:cubicBezTo>
                    <a:pt x="375" y="880"/>
                    <a:pt x="369" y="885"/>
                    <a:pt x="369" y="892"/>
                  </a:cubicBezTo>
                  <a:lnTo>
                    <a:pt x="369" y="945"/>
                  </a:lnTo>
                  <a:lnTo>
                    <a:pt x="351" y="945"/>
                  </a:lnTo>
                  <a:lnTo>
                    <a:pt x="351" y="892"/>
                  </a:lnTo>
                  <a:cubicBezTo>
                    <a:pt x="351" y="885"/>
                    <a:pt x="345" y="880"/>
                    <a:pt x="338" y="880"/>
                  </a:cubicBezTo>
                  <a:lnTo>
                    <a:pt x="307" y="880"/>
                  </a:lnTo>
                  <a:lnTo>
                    <a:pt x="307" y="480"/>
                  </a:lnTo>
                  <a:lnTo>
                    <a:pt x="338" y="480"/>
                  </a:lnTo>
                  <a:cubicBezTo>
                    <a:pt x="345" y="480"/>
                    <a:pt x="351" y="474"/>
                    <a:pt x="351" y="468"/>
                  </a:cubicBezTo>
                  <a:lnTo>
                    <a:pt x="351" y="414"/>
                  </a:lnTo>
                  <a:lnTo>
                    <a:pt x="369" y="414"/>
                  </a:lnTo>
                  <a:close/>
                  <a:moveTo>
                    <a:pt x="1189" y="327"/>
                  </a:moveTo>
                  <a:lnTo>
                    <a:pt x="1189" y="327"/>
                  </a:lnTo>
                  <a:lnTo>
                    <a:pt x="604" y="2"/>
                  </a:lnTo>
                  <a:cubicBezTo>
                    <a:pt x="600" y="0"/>
                    <a:pt x="596" y="0"/>
                    <a:pt x="592" y="2"/>
                  </a:cubicBezTo>
                  <a:lnTo>
                    <a:pt x="8" y="326"/>
                  </a:lnTo>
                  <a:cubicBezTo>
                    <a:pt x="3" y="329"/>
                    <a:pt x="0" y="334"/>
                    <a:pt x="2" y="340"/>
                  </a:cubicBezTo>
                  <a:cubicBezTo>
                    <a:pt x="3" y="345"/>
                    <a:pt x="8" y="349"/>
                    <a:pt x="14" y="349"/>
                  </a:cubicBezTo>
                  <a:lnTo>
                    <a:pt x="66" y="349"/>
                  </a:lnTo>
                  <a:lnTo>
                    <a:pt x="66" y="402"/>
                  </a:lnTo>
                  <a:cubicBezTo>
                    <a:pt x="66" y="408"/>
                    <a:pt x="72" y="414"/>
                    <a:pt x="79" y="414"/>
                  </a:cubicBezTo>
                  <a:lnTo>
                    <a:pt x="131" y="414"/>
                  </a:lnTo>
                  <a:lnTo>
                    <a:pt x="131" y="468"/>
                  </a:lnTo>
                  <a:cubicBezTo>
                    <a:pt x="131" y="474"/>
                    <a:pt x="137" y="480"/>
                    <a:pt x="144" y="480"/>
                  </a:cubicBezTo>
                  <a:lnTo>
                    <a:pt x="175" y="480"/>
                  </a:lnTo>
                  <a:lnTo>
                    <a:pt x="175" y="880"/>
                  </a:lnTo>
                  <a:lnTo>
                    <a:pt x="144" y="880"/>
                  </a:lnTo>
                  <a:cubicBezTo>
                    <a:pt x="137" y="880"/>
                    <a:pt x="131" y="885"/>
                    <a:pt x="131" y="892"/>
                  </a:cubicBezTo>
                  <a:lnTo>
                    <a:pt x="131" y="945"/>
                  </a:lnTo>
                  <a:lnTo>
                    <a:pt x="100" y="945"/>
                  </a:lnTo>
                  <a:cubicBezTo>
                    <a:pt x="94" y="945"/>
                    <a:pt x="88" y="950"/>
                    <a:pt x="88" y="957"/>
                  </a:cubicBezTo>
                  <a:lnTo>
                    <a:pt x="88" y="1010"/>
                  </a:lnTo>
                  <a:lnTo>
                    <a:pt x="79" y="1010"/>
                  </a:lnTo>
                  <a:cubicBezTo>
                    <a:pt x="72" y="1010"/>
                    <a:pt x="66" y="1015"/>
                    <a:pt x="66" y="1022"/>
                  </a:cubicBezTo>
                  <a:lnTo>
                    <a:pt x="66" y="1087"/>
                  </a:lnTo>
                  <a:cubicBezTo>
                    <a:pt x="66" y="1094"/>
                    <a:pt x="72" y="1099"/>
                    <a:pt x="79" y="1099"/>
                  </a:cubicBezTo>
                  <a:lnTo>
                    <a:pt x="1118" y="1099"/>
                  </a:lnTo>
                  <a:cubicBezTo>
                    <a:pt x="1124" y="1099"/>
                    <a:pt x="1130" y="1094"/>
                    <a:pt x="1130" y="1087"/>
                  </a:cubicBezTo>
                  <a:lnTo>
                    <a:pt x="1130" y="1022"/>
                  </a:lnTo>
                  <a:cubicBezTo>
                    <a:pt x="1130" y="1015"/>
                    <a:pt x="1124" y="1010"/>
                    <a:pt x="1118" y="1010"/>
                  </a:cubicBezTo>
                  <a:lnTo>
                    <a:pt x="1108" y="1010"/>
                  </a:lnTo>
                  <a:lnTo>
                    <a:pt x="1108" y="957"/>
                  </a:lnTo>
                  <a:cubicBezTo>
                    <a:pt x="1108" y="950"/>
                    <a:pt x="1103" y="945"/>
                    <a:pt x="1096" y="945"/>
                  </a:cubicBezTo>
                  <a:lnTo>
                    <a:pt x="1065" y="945"/>
                  </a:lnTo>
                  <a:lnTo>
                    <a:pt x="1065" y="892"/>
                  </a:lnTo>
                  <a:cubicBezTo>
                    <a:pt x="1065" y="885"/>
                    <a:pt x="1059" y="880"/>
                    <a:pt x="1053" y="880"/>
                  </a:cubicBezTo>
                  <a:lnTo>
                    <a:pt x="1022" y="880"/>
                  </a:lnTo>
                  <a:lnTo>
                    <a:pt x="1022" y="480"/>
                  </a:lnTo>
                  <a:lnTo>
                    <a:pt x="1053" y="480"/>
                  </a:lnTo>
                  <a:cubicBezTo>
                    <a:pt x="1059" y="480"/>
                    <a:pt x="1065" y="474"/>
                    <a:pt x="1065" y="468"/>
                  </a:cubicBezTo>
                  <a:lnTo>
                    <a:pt x="1065" y="414"/>
                  </a:lnTo>
                  <a:lnTo>
                    <a:pt x="1118" y="414"/>
                  </a:lnTo>
                  <a:cubicBezTo>
                    <a:pt x="1124" y="414"/>
                    <a:pt x="1130" y="408"/>
                    <a:pt x="1130" y="402"/>
                  </a:cubicBezTo>
                  <a:lnTo>
                    <a:pt x="1130" y="349"/>
                  </a:lnTo>
                  <a:lnTo>
                    <a:pt x="1183" y="349"/>
                  </a:lnTo>
                  <a:lnTo>
                    <a:pt x="1183" y="349"/>
                  </a:lnTo>
                  <a:cubicBezTo>
                    <a:pt x="1188" y="349"/>
                    <a:pt x="1193" y="346"/>
                    <a:pt x="1194" y="340"/>
                  </a:cubicBezTo>
                  <a:cubicBezTo>
                    <a:pt x="1196" y="335"/>
                    <a:pt x="1193" y="329"/>
                    <a:pt x="1189" y="32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73" name="Group 120" descr="Down:  Group 120"/>
          <p:cNvGrpSpPr/>
          <p:nvPr/>
        </p:nvGrpSpPr>
        <p:grpSpPr>
          <a:xfrm>
            <a:off x="2925631" y="4276415"/>
            <a:ext cx="650081" cy="866775"/>
            <a:chOff x="3367088" y="2928937"/>
            <a:chExt cx="866775" cy="866775"/>
          </a:xfrm>
        </p:grpSpPr>
        <p:sp>
          <p:nvSpPr>
            <p:cNvPr id="174" name="Freeform 10"/>
            <p:cNvSpPr>
              <a:spLocks/>
            </p:cNvSpPr>
            <p:nvPr/>
          </p:nvSpPr>
          <p:spPr bwMode="auto">
            <a:xfrm>
              <a:off x="3367088" y="2928937"/>
              <a:ext cx="866775" cy="866775"/>
            </a:xfrm>
            <a:custGeom>
              <a:avLst/>
              <a:gdLst>
                <a:gd name="T0" fmla="*/ 1928 w 1928"/>
                <a:gd name="T1" fmla="*/ 964 h 1929"/>
                <a:gd name="T2" fmla="*/ 1928 w 1928"/>
                <a:gd name="T3" fmla="*/ 964 h 1929"/>
                <a:gd name="T4" fmla="*/ 964 w 1928"/>
                <a:gd name="T5" fmla="*/ 1929 h 1929"/>
                <a:gd name="T6" fmla="*/ 0 w 1928"/>
                <a:gd name="T7" fmla="*/ 964 h 1929"/>
                <a:gd name="T8" fmla="*/ 964 w 1928"/>
                <a:gd name="T9" fmla="*/ 0 h 1929"/>
                <a:gd name="T10" fmla="*/ 1928 w 1928"/>
                <a:gd name="T11" fmla="*/ 964 h 1929"/>
              </a:gdLst>
              <a:ahLst/>
              <a:cxnLst>
                <a:cxn ang="0">
                  <a:pos x="T0" y="T1"/>
                </a:cxn>
                <a:cxn ang="0">
                  <a:pos x="T2" y="T3"/>
                </a:cxn>
                <a:cxn ang="0">
                  <a:pos x="T4" y="T5"/>
                </a:cxn>
                <a:cxn ang="0">
                  <a:pos x="T6" y="T7"/>
                </a:cxn>
                <a:cxn ang="0">
                  <a:pos x="T8" y="T9"/>
                </a:cxn>
                <a:cxn ang="0">
                  <a:pos x="T10" y="T11"/>
                </a:cxn>
              </a:cxnLst>
              <a:rect l="0" t="0" r="r" b="b"/>
              <a:pathLst>
                <a:path w="1928" h="1929">
                  <a:moveTo>
                    <a:pt x="1928" y="964"/>
                  </a:moveTo>
                  <a:lnTo>
                    <a:pt x="1928" y="964"/>
                  </a:lnTo>
                  <a:cubicBezTo>
                    <a:pt x="1928" y="1497"/>
                    <a:pt x="1497" y="1929"/>
                    <a:pt x="964" y="1929"/>
                  </a:cubicBezTo>
                  <a:cubicBezTo>
                    <a:pt x="431" y="1929"/>
                    <a:pt x="0" y="1497"/>
                    <a:pt x="0" y="964"/>
                  </a:cubicBezTo>
                  <a:cubicBezTo>
                    <a:pt x="0" y="432"/>
                    <a:pt x="431" y="0"/>
                    <a:pt x="964" y="0"/>
                  </a:cubicBezTo>
                  <a:cubicBezTo>
                    <a:pt x="1497" y="0"/>
                    <a:pt x="1928" y="432"/>
                    <a:pt x="1928" y="964"/>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5" name="Freeform 25"/>
            <p:cNvSpPr>
              <a:spLocks noEditPoints="1"/>
            </p:cNvSpPr>
            <p:nvPr/>
          </p:nvSpPr>
          <p:spPr bwMode="auto">
            <a:xfrm>
              <a:off x="3575050" y="3198812"/>
              <a:ext cx="450850" cy="376238"/>
            </a:xfrm>
            <a:custGeom>
              <a:avLst/>
              <a:gdLst>
                <a:gd name="T0" fmla="*/ 980 w 1000"/>
                <a:gd name="T1" fmla="*/ 653 h 837"/>
                <a:gd name="T2" fmla="*/ 980 w 1000"/>
                <a:gd name="T3" fmla="*/ 653 h 837"/>
                <a:gd name="T4" fmla="*/ 20 w 1000"/>
                <a:gd name="T5" fmla="*/ 653 h 837"/>
                <a:gd name="T6" fmla="*/ 20 w 1000"/>
                <a:gd name="T7" fmla="*/ 21 h 837"/>
                <a:gd name="T8" fmla="*/ 980 w 1000"/>
                <a:gd name="T9" fmla="*/ 21 h 837"/>
                <a:gd name="T10" fmla="*/ 980 w 1000"/>
                <a:gd name="T11" fmla="*/ 653 h 837"/>
                <a:gd name="T12" fmla="*/ 990 w 1000"/>
                <a:gd name="T13" fmla="*/ 0 h 837"/>
                <a:gd name="T14" fmla="*/ 990 w 1000"/>
                <a:gd name="T15" fmla="*/ 0 h 837"/>
                <a:gd name="T16" fmla="*/ 10 w 1000"/>
                <a:gd name="T17" fmla="*/ 0 h 837"/>
                <a:gd name="T18" fmla="*/ 0 w 1000"/>
                <a:gd name="T19" fmla="*/ 10 h 837"/>
                <a:gd name="T20" fmla="*/ 0 w 1000"/>
                <a:gd name="T21" fmla="*/ 663 h 837"/>
                <a:gd name="T22" fmla="*/ 10 w 1000"/>
                <a:gd name="T23" fmla="*/ 674 h 837"/>
                <a:gd name="T24" fmla="*/ 428 w 1000"/>
                <a:gd name="T25" fmla="*/ 674 h 837"/>
                <a:gd name="T26" fmla="*/ 428 w 1000"/>
                <a:gd name="T27" fmla="*/ 781 h 837"/>
                <a:gd name="T28" fmla="*/ 337 w 1000"/>
                <a:gd name="T29" fmla="*/ 781 h 837"/>
                <a:gd name="T30" fmla="*/ 326 w 1000"/>
                <a:gd name="T31" fmla="*/ 791 h 837"/>
                <a:gd name="T32" fmla="*/ 326 w 1000"/>
                <a:gd name="T33" fmla="*/ 827 h 837"/>
                <a:gd name="T34" fmla="*/ 337 w 1000"/>
                <a:gd name="T35" fmla="*/ 837 h 837"/>
                <a:gd name="T36" fmla="*/ 663 w 1000"/>
                <a:gd name="T37" fmla="*/ 837 h 837"/>
                <a:gd name="T38" fmla="*/ 673 w 1000"/>
                <a:gd name="T39" fmla="*/ 827 h 837"/>
                <a:gd name="T40" fmla="*/ 673 w 1000"/>
                <a:gd name="T41" fmla="*/ 791 h 837"/>
                <a:gd name="T42" fmla="*/ 663 w 1000"/>
                <a:gd name="T43" fmla="*/ 781 h 837"/>
                <a:gd name="T44" fmla="*/ 571 w 1000"/>
                <a:gd name="T45" fmla="*/ 781 h 837"/>
                <a:gd name="T46" fmla="*/ 571 w 1000"/>
                <a:gd name="T47" fmla="*/ 674 h 837"/>
                <a:gd name="T48" fmla="*/ 990 w 1000"/>
                <a:gd name="T49" fmla="*/ 674 h 837"/>
                <a:gd name="T50" fmla="*/ 1000 w 1000"/>
                <a:gd name="T51" fmla="*/ 663 h 837"/>
                <a:gd name="T52" fmla="*/ 1000 w 1000"/>
                <a:gd name="T53" fmla="*/ 10 h 837"/>
                <a:gd name="T54" fmla="*/ 990 w 1000"/>
                <a:gd name="T55" fmla="*/ 0 h 837"/>
                <a:gd name="T56" fmla="*/ 990 w 1000"/>
                <a:gd name="T57" fmla="*/ 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00" h="837">
                  <a:moveTo>
                    <a:pt x="980" y="653"/>
                  </a:moveTo>
                  <a:lnTo>
                    <a:pt x="980" y="653"/>
                  </a:lnTo>
                  <a:lnTo>
                    <a:pt x="20" y="653"/>
                  </a:lnTo>
                  <a:lnTo>
                    <a:pt x="20" y="21"/>
                  </a:lnTo>
                  <a:lnTo>
                    <a:pt x="980" y="21"/>
                  </a:lnTo>
                  <a:lnTo>
                    <a:pt x="980" y="653"/>
                  </a:lnTo>
                  <a:close/>
                  <a:moveTo>
                    <a:pt x="990" y="0"/>
                  </a:moveTo>
                  <a:lnTo>
                    <a:pt x="990" y="0"/>
                  </a:lnTo>
                  <a:lnTo>
                    <a:pt x="10" y="0"/>
                  </a:lnTo>
                  <a:cubicBezTo>
                    <a:pt x="4" y="0"/>
                    <a:pt x="0" y="5"/>
                    <a:pt x="0" y="10"/>
                  </a:cubicBezTo>
                  <a:lnTo>
                    <a:pt x="0" y="663"/>
                  </a:lnTo>
                  <a:cubicBezTo>
                    <a:pt x="0" y="669"/>
                    <a:pt x="4" y="674"/>
                    <a:pt x="10" y="674"/>
                  </a:cubicBezTo>
                  <a:lnTo>
                    <a:pt x="428" y="674"/>
                  </a:lnTo>
                  <a:lnTo>
                    <a:pt x="428" y="781"/>
                  </a:lnTo>
                  <a:lnTo>
                    <a:pt x="337" y="781"/>
                  </a:lnTo>
                  <a:cubicBezTo>
                    <a:pt x="331" y="781"/>
                    <a:pt x="326" y="786"/>
                    <a:pt x="326" y="791"/>
                  </a:cubicBezTo>
                  <a:lnTo>
                    <a:pt x="326" y="827"/>
                  </a:lnTo>
                  <a:cubicBezTo>
                    <a:pt x="326" y="832"/>
                    <a:pt x="331" y="837"/>
                    <a:pt x="337" y="837"/>
                  </a:cubicBezTo>
                  <a:lnTo>
                    <a:pt x="663" y="837"/>
                  </a:lnTo>
                  <a:cubicBezTo>
                    <a:pt x="669" y="837"/>
                    <a:pt x="673" y="832"/>
                    <a:pt x="673" y="827"/>
                  </a:cubicBezTo>
                  <a:lnTo>
                    <a:pt x="673" y="791"/>
                  </a:lnTo>
                  <a:cubicBezTo>
                    <a:pt x="673" y="786"/>
                    <a:pt x="669" y="781"/>
                    <a:pt x="663" y="781"/>
                  </a:cubicBezTo>
                  <a:lnTo>
                    <a:pt x="571" y="781"/>
                  </a:lnTo>
                  <a:lnTo>
                    <a:pt x="571" y="674"/>
                  </a:lnTo>
                  <a:lnTo>
                    <a:pt x="990" y="674"/>
                  </a:lnTo>
                  <a:cubicBezTo>
                    <a:pt x="995" y="674"/>
                    <a:pt x="1000" y="669"/>
                    <a:pt x="1000" y="663"/>
                  </a:cubicBezTo>
                  <a:lnTo>
                    <a:pt x="1000" y="10"/>
                  </a:lnTo>
                  <a:cubicBezTo>
                    <a:pt x="1000" y="5"/>
                    <a:pt x="995" y="0"/>
                    <a:pt x="990" y="0"/>
                  </a:cubicBezTo>
                  <a:lnTo>
                    <a:pt x="990" y="0"/>
                  </a:lnTo>
                  <a:close/>
                </a:path>
              </a:pathLst>
            </a:custGeom>
            <a:solidFill>
              <a:schemeClr val="tx1"/>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76" name="Group 123" descr="Down:  Group 123"/>
          <p:cNvGrpSpPr/>
          <p:nvPr/>
        </p:nvGrpSpPr>
        <p:grpSpPr>
          <a:xfrm>
            <a:off x="3787039" y="4276415"/>
            <a:ext cx="651272" cy="866775"/>
            <a:chOff x="3981450" y="1416050"/>
            <a:chExt cx="868362" cy="866775"/>
          </a:xfrm>
        </p:grpSpPr>
        <p:sp>
          <p:nvSpPr>
            <p:cNvPr id="177" name="Freeform 9"/>
            <p:cNvSpPr>
              <a:spLocks/>
            </p:cNvSpPr>
            <p:nvPr/>
          </p:nvSpPr>
          <p:spPr bwMode="auto">
            <a:xfrm>
              <a:off x="3981450" y="1416050"/>
              <a:ext cx="868362" cy="866775"/>
            </a:xfrm>
            <a:custGeom>
              <a:avLst/>
              <a:gdLst>
                <a:gd name="T0" fmla="*/ 1929 w 1929"/>
                <a:gd name="T1" fmla="*/ 964 h 1929"/>
                <a:gd name="T2" fmla="*/ 1929 w 1929"/>
                <a:gd name="T3" fmla="*/ 964 h 1929"/>
                <a:gd name="T4" fmla="*/ 965 w 1929"/>
                <a:gd name="T5" fmla="*/ 1929 h 1929"/>
                <a:gd name="T6" fmla="*/ 0 w 1929"/>
                <a:gd name="T7" fmla="*/ 964 h 1929"/>
                <a:gd name="T8" fmla="*/ 965 w 1929"/>
                <a:gd name="T9" fmla="*/ 0 h 1929"/>
                <a:gd name="T10" fmla="*/ 1929 w 1929"/>
                <a:gd name="T11" fmla="*/ 964 h 1929"/>
              </a:gdLst>
              <a:ahLst/>
              <a:cxnLst>
                <a:cxn ang="0">
                  <a:pos x="T0" y="T1"/>
                </a:cxn>
                <a:cxn ang="0">
                  <a:pos x="T2" y="T3"/>
                </a:cxn>
                <a:cxn ang="0">
                  <a:pos x="T4" y="T5"/>
                </a:cxn>
                <a:cxn ang="0">
                  <a:pos x="T6" y="T7"/>
                </a:cxn>
                <a:cxn ang="0">
                  <a:pos x="T8" y="T9"/>
                </a:cxn>
                <a:cxn ang="0">
                  <a:pos x="T10" y="T11"/>
                </a:cxn>
              </a:cxnLst>
              <a:rect l="0" t="0" r="r" b="b"/>
              <a:pathLst>
                <a:path w="1929" h="1929">
                  <a:moveTo>
                    <a:pt x="1929" y="964"/>
                  </a:moveTo>
                  <a:lnTo>
                    <a:pt x="1929" y="964"/>
                  </a:lnTo>
                  <a:cubicBezTo>
                    <a:pt x="1929" y="1497"/>
                    <a:pt x="1497" y="1929"/>
                    <a:pt x="965" y="1929"/>
                  </a:cubicBezTo>
                  <a:cubicBezTo>
                    <a:pt x="432" y="1929"/>
                    <a:pt x="0" y="1497"/>
                    <a:pt x="0" y="964"/>
                  </a:cubicBezTo>
                  <a:cubicBezTo>
                    <a:pt x="0" y="432"/>
                    <a:pt x="432" y="0"/>
                    <a:pt x="965" y="0"/>
                  </a:cubicBezTo>
                  <a:cubicBezTo>
                    <a:pt x="1497" y="0"/>
                    <a:pt x="1929" y="432"/>
                    <a:pt x="1929" y="964"/>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8" name="Freeform 26"/>
            <p:cNvSpPr>
              <a:spLocks noEditPoints="1"/>
            </p:cNvSpPr>
            <p:nvPr/>
          </p:nvSpPr>
          <p:spPr bwMode="auto">
            <a:xfrm>
              <a:off x="4284663" y="1598612"/>
              <a:ext cx="261937" cy="419100"/>
            </a:xfrm>
            <a:custGeom>
              <a:avLst/>
              <a:gdLst>
                <a:gd name="T0" fmla="*/ 350 w 583"/>
                <a:gd name="T1" fmla="*/ 87 h 932"/>
                <a:gd name="T2" fmla="*/ 350 w 583"/>
                <a:gd name="T3" fmla="*/ 87 h 932"/>
                <a:gd name="T4" fmla="*/ 233 w 583"/>
                <a:gd name="T5" fmla="*/ 87 h 932"/>
                <a:gd name="T6" fmla="*/ 204 w 583"/>
                <a:gd name="T7" fmla="*/ 116 h 932"/>
                <a:gd name="T8" fmla="*/ 233 w 583"/>
                <a:gd name="T9" fmla="*/ 145 h 932"/>
                <a:gd name="T10" fmla="*/ 350 w 583"/>
                <a:gd name="T11" fmla="*/ 145 h 932"/>
                <a:gd name="T12" fmla="*/ 379 w 583"/>
                <a:gd name="T13" fmla="*/ 116 h 932"/>
                <a:gd name="T14" fmla="*/ 350 w 583"/>
                <a:gd name="T15" fmla="*/ 87 h 932"/>
                <a:gd name="T16" fmla="*/ 292 w 583"/>
                <a:gd name="T17" fmla="*/ 844 h 932"/>
                <a:gd name="T18" fmla="*/ 292 w 583"/>
                <a:gd name="T19" fmla="*/ 844 h 932"/>
                <a:gd name="T20" fmla="*/ 335 w 583"/>
                <a:gd name="T21" fmla="*/ 800 h 932"/>
                <a:gd name="T22" fmla="*/ 292 w 583"/>
                <a:gd name="T23" fmla="*/ 757 h 932"/>
                <a:gd name="T24" fmla="*/ 248 w 583"/>
                <a:gd name="T25" fmla="*/ 800 h 932"/>
                <a:gd name="T26" fmla="*/ 292 w 583"/>
                <a:gd name="T27" fmla="*/ 844 h 932"/>
                <a:gd name="T28" fmla="*/ 525 w 583"/>
                <a:gd name="T29" fmla="*/ 174 h 932"/>
                <a:gd name="T30" fmla="*/ 525 w 583"/>
                <a:gd name="T31" fmla="*/ 174 h 932"/>
                <a:gd name="T32" fmla="*/ 59 w 583"/>
                <a:gd name="T33" fmla="*/ 174 h 932"/>
                <a:gd name="T34" fmla="*/ 59 w 583"/>
                <a:gd name="T35" fmla="*/ 83 h 932"/>
                <a:gd name="T36" fmla="*/ 81 w 583"/>
                <a:gd name="T37" fmla="*/ 58 h 932"/>
                <a:gd name="T38" fmla="*/ 503 w 583"/>
                <a:gd name="T39" fmla="*/ 58 h 932"/>
                <a:gd name="T40" fmla="*/ 525 w 583"/>
                <a:gd name="T41" fmla="*/ 83 h 932"/>
                <a:gd name="T42" fmla="*/ 525 w 583"/>
                <a:gd name="T43" fmla="*/ 174 h 932"/>
                <a:gd name="T44" fmla="*/ 525 w 583"/>
                <a:gd name="T45" fmla="*/ 669 h 932"/>
                <a:gd name="T46" fmla="*/ 525 w 583"/>
                <a:gd name="T47" fmla="*/ 669 h 932"/>
                <a:gd name="T48" fmla="*/ 59 w 583"/>
                <a:gd name="T49" fmla="*/ 669 h 932"/>
                <a:gd name="T50" fmla="*/ 59 w 583"/>
                <a:gd name="T51" fmla="*/ 232 h 932"/>
                <a:gd name="T52" fmla="*/ 525 w 583"/>
                <a:gd name="T53" fmla="*/ 232 h 932"/>
                <a:gd name="T54" fmla="*/ 525 w 583"/>
                <a:gd name="T55" fmla="*/ 669 h 932"/>
                <a:gd name="T56" fmla="*/ 525 w 583"/>
                <a:gd name="T57" fmla="*/ 848 h 932"/>
                <a:gd name="T58" fmla="*/ 525 w 583"/>
                <a:gd name="T59" fmla="*/ 848 h 932"/>
                <a:gd name="T60" fmla="*/ 503 w 583"/>
                <a:gd name="T61" fmla="*/ 873 h 932"/>
                <a:gd name="T62" fmla="*/ 81 w 583"/>
                <a:gd name="T63" fmla="*/ 873 h 932"/>
                <a:gd name="T64" fmla="*/ 59 w 583"/>
                <a:gd name="T65" fmla="*/ 848 h 932"/>
                <a:gd name="T66" fmla="*/ 59 w 583"/>
                <a:gd name="T67" fmla="*/ 728 h 932"/>
                <a:gd name="T68" fmla="*/ 525 w 583"/>
                <a:gd name="T69" fmla="*/ 728 h 932"/>
                <a:gd name="T70" fmla="*/ 525 w 583"/>
                <a:gd name="T71" fmla="*/ 848 h 932"/>
                <a:gd name="T72" fmla="*/ 503 w 583"/>
                <a:gd name="T73" fmla="*/ 0 h 932"/>
                <a:gd name="T74" fmla="*/ 503 w 583"/>
                <a:gd name="T75" fmla="*/ 0 h 932"/>
                <a:gd name="T76" fmla="*/ 81 w 583"/>
                <a:gd name="T77" fmla="*/ 0 h 932"/>
                <a:gd name="T78" fmla="*/ 0 w 583"/>
                <a:gd name="T79" fmla="*/ 83 h 932"/>
                <a:gd name="T80" fmla="*/ 0 w 583"/>
                <a:gd name="T81" fmla="*/ 848 h 932"/>
                <a:gd name="T82" fmla="*/ 81 w 583"/>
                <a:gd name="T83" fmla="*/ 932 h 932"/>
                <a:gd name="T84" fmla="*/ 503 w 583"/>
                <a:gd name="T85" fmla="*/ 932 h 932"/>
                <a:gd name="T86" fmla="*/ 583 w 583"/>
                <a:gd name="T87" fmla="*/ 848 h 932"/>
                <a:gd name="T88" fmla="*/ 583 w 583"/>
                <a:gd name="T89" fmla="*/ 83 h 932"/>
                <a:gd name="T90" fmla="*/ 503 w 583"/>
                <a:gd name="T91" fmla="*/ 0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3" h="932">
                  <a:moveTo>
                    <a:pt x="350" y="87"/>
                  </a:moveTo>
                  <a:lnTo>
                    <a:pt x="350" y="87"/>
                  </a:lnTo>
                  <a:lnTo>
                    <a:pt x="233" y="87"/>
                  </a:lnTo>
                  <a:cubicBezTo>
                    <a:pt x="217" y="87"/>
                    <a:pt x="204" y="100"/>
                    <a:pt x="204" y="116"/>
                  </a:cubicBezTo>
                  <a:cubicBezTo>
                    <a:pt x="204" y="132"/>
                    <a:pt x="217" y="145"/>
                    <a:pt x="233" y="145"/>
                  </a:cubicBezTo>
                  <a:lnTo>
                    <a:pt x="350" y="145"/>
                  </a:lnTo>
                  <a:cubicBezTo>
                    <a:pt x="366" y="145"/>
                    <a:pt x="379" y="132"/>
                    <a:pt x="379" y="116"/>
                  </a:cubicBezTo>
                  <a:cubicBezTo>
                    <a:pt x="379" y="100"/>
                    <a:pt x="366" y="87"/>
                    <a:pt x="350" y="87"/>
                  </a:cubicBezTo>
                  <a:close/>
                  <a:moveTo>
                    <a:pt x="292" y="844"/>
                  </a:moveTo>
                  <a:lnTo>
                    <a:pt x="292" y="844"/>
                  </a:lnTo>
                  <a:cubicBezTo>
                    <a:pt x="316" y="844"/>
                    <a:pt x="335" y="825"/>
                    <a:pt x="335" y="800"/>
                  </a:cubicBezTo>
                  <a:cubicBezTo>
                    <a:pt x="335" y="776"/>
                    <a:pt x="316" y="757"/>
                    <a:pt x="292" y="757"/>
                  </a:cubicBezTo>
                  <a:cubicBezTo>
                    <a:pt x="268" y="757"/>
                    <a:pt x="248" y="776"/>
                    <a:pt x="248" y="800"/>
                  </a:cubicBezTo>
                  <a:cubicBezTo>
                    <a:pt x="248" y="825"/>
                    <a:pt x="268" y="844"/>
                    <a:pt x="292" y="844"/>
                  </a:cubicBezTo>
                  <a:close/>
                  <a:moveTo>
                    <a:pt x="525" y="174"/>
                  </a:moveTo>
                  <a:lnTo>
                    <a:pt x="525" y="174"/>
                  </a:lnTo>
                  <a:lnTo>
                    <a:pt x="59" y="174"/>
                  </a:lnTo>
                  <a:lnTo>
                    <a:pt x="59" y="83"/>
                  </a:lnTo>
                  <a:cubicBezTo>
                    <a:pt x="59" y="69"/>
                    <a:pt x="69" y="58"/>
                    <a:pt x="81" y="58"/>
                  </a:cubicBezTo>
                  <a:lnTo>
                    <a:pt x="503" y="58"/>
                  </a:lnTo>
                  <a:cubicBezTo>
                    <a:pt x="515" y="58"/>
                    <a:pt x="525" y="69"/>
                    <a:pt x="525" y="83"/>
                  </a:cubicBezTo>
                  <a:lnTo>
                    <a:pt x="525" y="174"/>
                  </a:lnTo>
                  <a:close/>
                  <a:moveTo>
                    <a:pt x="525" y="669"/>
                  </a:moveTo>
                  <a:lnTo>
                    <a:pt x="525" y="669"/>
                  </a:lnTo>
                  <a:lnTo>
                    <a:pt x="59" y="669"/>
                  </a:lnTo>
                  <a:lnTo>
                    <a:pt x="59" y="232"/>
                  </a:lnTo>
                  <a:lnTo>
                    <a:pt x="525" y="232"/>
                  </a:lnTo>
                  <a:lnTo>
                    <a:pt x="525" y="669"/>
                  </a:lnTo>
                  <a:close/>
                  <a:moveTo>
                    <a:pt x="525" y="848"/>
                  </a:moveTo>
                  <a:lnTo>
                    <a:pt x="525" y="848"/>
                  </a:lnTo>
                  <a:cubicBezTo>
                    <a:pt x="525" y="862"/>
                    <a:pt x="515" y="873"/>
                    <a:pt x="503" y="873"/>
                  </a:cubicBezTo>
                  <a:lnTo>
                    <a:pt x="81" y="873"/>
                  </a:lnTo>
                  <a:cubicBezTo>
                    <a:pt x="69" y="873"/>
                    <a:pt x="59" y="862"/>
                    <a:pt x="59" y="848"/>
                  </a:cubicBezTo>
                  <a:lnTo>
                    <a:pt x="59" y="728"/>
                  </a:lnTo>
                  <a:lnTo>
                    <a:pt x="525" y="728"/>
                  </a:lnTo>
                  <a:lnTo>
                    <a:pt x="525" y="848"/>
                  </a:lnTo>
                  <a:close/>
                  <a:moveTo>
                    <a:pt x="503" y="0"/>
                  </a:moveTo>
                  <a:lnTo>
                    <a:pt x="503" y="0"/>
                  </a:lnTo>
                  <a:lnTo>
                    <a:pt x="81" y="0"/>
                  </a:lnTo>
                  <a:cubicBezTo>
                    <a:pt x="36" y="0"/>
                    <a:pt x="0" y="37"/>
                    <a:pt x="0" y="83"/>
                  </a:cubicBezTo>
                  <a:lnTo>
                    <a:pt x="0" y="848"/>
                  </a:lnTo>
                  <a:cubicBezTo>
                    <a:pt x="0" y="894"/>
                    <a:pt x="36" y="932"/>
                    <a:pt x="81" y="932"/>
                  </a:cubicBezTo>
                  <a:lnTo>
                    <a:pt x="503" y="932"/>
                  </a:lnTo>
                  <a:cubicBezTo>
                    <a:pt x="547" y="932"/>
                    <a:pt x="583" y="894"/>
                    <a:pt x="583" y="848"/>
                  </a:cubicBezTo>
                  <a:lnTo>
                    <a:pt x="583" y="83"/>
                  </a:lnTo>
                  <a:cubicBezTo>
                    <a:pt x="583" y="37"/>
                    <a:pt x="547" y="0"/>
                    <a:pt x="503"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79" name="Group 126" descr="Down:  Group 126"/>
          <p:cNvGrpSpPr/>
          <p:nvPr/>
        </p:nvGrpSpPr>
        <p:grpSpPr>
          <a:xfrm>
            <a:off x="4651422" y="4277991"/>
            <a:ext cx="651272" cy="865188"/>
            <a:chOff x="5678488" y="674687"/>
            <a:chExt cx="868362" cy="865188"/>
          </a:xfrm>
        </p:grpSpPr>
        <p:sp>
          <p:nvSpPr>
            <p:cNvPr id="180" name="Freeform 5"/>
            <p:cNvSpPr>
              <a:spLocks/>
            </p:cNvSpPr>
            <p:nvPr/>
          </p:nvSpPr>
          <p:spPr bwMode="auto">
            <a:xfrm>
              <a:off x="5678488" y="674687"/>
              <a:ext cx="868362" cy="865188"/>
            </a:xfrm>
            <a:custGeom>
              <a:avLst/>
              <a:gdLst>
                <a:gd name="T0" fmla="*/ 1929 w 1929"/>
                <a:gd name="T1" fmla="*/ 963 h 1927"/>
                <a:gd name="T2" fmla="*/ 1929 w 1929"/>
                <a:gd name="T3" fmla="*/ 963 h 1927"/>
                <a:gd name="T4" fmla="*/ 965 w 1929"/>
                <a:gd name="T5" fmla="*/ 1927 h 1927"/>
                <a:gd name="T6" fmla="*/ 0 w 1929"/>
                <a:gd name="T7" fmla="*/ 963 h 1927"/>
                <a:gd name="T8" fmla="*/ 965 w 1929"/>
                <a:gd name="T9" fmla="*/ 0 h 1927"/>
                <a:gd name="T10" fmla="*/ 1929 w 1929"/>
                <a:gd name="T11" fmla="*/ 963 h 1927"/>
              </a:gdLst>
              <a:ahLst/>
              <a:cxnLst>
                <a:cxn ang="0">
                  <a:pos x="T0" y="T1"/>
                </a:cxn>
                <a:cxn ang="0">
                  <a:pos x="T2" y="T3"/>
                </a:cxn>
                <a:cxn ang="0">
                  <a:pos x="T4" y="T5"/>
                </a:cxn>
                <a:cxn ang="0">
                  <a:pos x="T6" y="T7"/>
                </a:cxn>
                <a:cxn ang="0">
                  <a:pos x="T8" y="T9"/>
                </a:cxn>
                <a:cxn ang="0">
                  <a:pos x="T10" y="T11"/>
                </a:cxn>
              </a:cxnLst>
              <a:rect l="0" t="0" r="r" b="b"/>
              <a:pathLst>
                <a:path w="1929" h="1927">
                  <a:moveTo>
                    <a:pt x="1929" y="963"/>
                  </a:moveTo>
                  <a:lnTo>
                    <a:pt x="1929" y="963"/>
                  </a:lnTo>
                  <a:cubicBezTo>
                    <a:pt x="1929" y="1496"/>
                    <a:pt x="1497" y="1927"/>
                    <a:pt x="965" y="1927"/>
                  </a:cubicBezTo>
                  <a:cubicBezTo>
                    <a:pt x="432" y="1927"/>
                    <a:pt x="0" y="1496"/>
                    <a:pt x="0" y="963"/>
                  </a:cubicBezTo>
                  <a:cubicBezTo>
                    <a:pt x="0" y="430"/>
                    <a:pt x="432" y="0"/>
                    <a:pt x="965" y="0"/>
                  </a:cubicBezTo>
                  <a:cubicBezTo>
                    <a:pt x="1497" y="0"/>
                    <a:pt x="1929" y="430"/>
                    <a:pt x="1929" y="963"/>
                  </a:cubicBezTo>
                  <a:close/>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1" name="Freeform 27"/>
            <p:cNvSpPr>
              <a:spLocks noEditPoints="1"/>
            </p:cNvSpPr>
            <p:nvPr/>
          </p:nvSpPr>
          <p:spPr bwMode="auto">
            <a:xfrm>
              <a:off x="5899150" y="912812"/>
              <a:ext cx="447675" cy="388938"/>
            </a:xfrm>
            <a:custGeom>
              <a:avLst/>
              <a:gdLst>
                <a:gd name="T0" fmla="*/ 339 w 995"/>
                <a:gd name="T1" fmla="*/ 384 h 864"/>
                <a:gd name="T2" fmla="*/ 339 w 995"/>
                <a:gd name="T3" fmla="*/ 384 h 864"/>
                <a:gd name="T4" fmla="*/ 961 w 995"/>
                <a:gd name="T5" fmla="*/ 384 h 864"/>
                <a:gd name="T6" fmla="*/ 961 w 995"/>
                <a:gd name="T7" fmla="*/ 829 h 864"/>
                <a:gd name="T8" fmla="*/ 339 w 995"/>
                <a:gd name="T9" fmla="*/ 829 h 864"/>
                <a:gd name="T10" fmla="*/ 339 w 995"/>
                <a:gd name="T11" fmla="*/ 384 h 864"/>
                <a:gd name="T12" fmla="*/ 35 w 995"/>
                <a:gd name="T13" fmla="*/ 384 h 864"/>
                <a:gd name="T14" fmla="*/ 35 w 995"/>
                <a:gd name="T15" fmla="*/ 384 h 864"/>
                <a:gd name="T16" fmla="*/ 304 w 995"/>
                <a:gd name="T17" fmla="*/ 384 h 864"/>
                <a:gd name="T18" fmla="*/ 304 w 995"/>
                <a:gd name="T19" fmla="*/ 829 h 864"/>
                <a:gd name="T20" fmla="*/ 35 w 995"/>
                <a:gd name="T21" fmla="*/ 829 h 864"/>
                <a:gd name="T22" fmla="*/ 35 w 995"/>
                <a:gd name="T23" fmla="*/ 384 h 864"/>
                <a:gd name="T24" fmla="*/ 961 w 995"/>
                <a:gd name="T25" fmla="*/ 174 h 864"/>
                <a:gd name="T26" fmla="*/ 961 w 995"/>
                <a:gd name="T27" fmla="*/ 174 h 864"/>
                <a:gd name="T28" fmla="*/ 35 w 995"/>
                <a:gd name="T29" fmla="*/ 174 h 864"/>
                <a:gd name="T30" fmla="*/ 35 w 995"/>
                <a:gd name="T31" fmla="*/ 35 h 864"/>
                <a:gd name="T32" fmla="*/ 961 w 995"/>
                <a:gd name="T33" fmla="*/ 35 h 864"/>
                <a:gd name="T34" fmla="*/ 961 w 995"/>
                <a:gd name="T35" fmla="*/ 174 h 864"/>
                <a:gd name="T36" fmla="*/ 35 w 995"/>
                <a:gd name="T37" fmla="*/ 209 h 864"/>
                <a:gd name="T38" fmla="*/ 35 w 995"/>
                <a:gd name="T39" fmla="*/ 209 h 864"/>
                <a:gd name="T40" fmla="*/ 961 w 995"/>
                <a:gd name="T41" fmla="*/ 209 h 864"/>
                <a:gd name="T42" fmla="*/ 961 w 995"/>
                <a:gd name="T43" fmla="*/ 349 h 864"/>
                <a:gd name="T44" fmla="*/ 35 w 995"/>
                <a:gd name="T45" fmla="*/ 349 h 864"/>
                <a:gd name="T46" fmla="*/ 35 w 995"/>
                <a:gd name="T47" fmla="*/ 209 h 864"/>
                <a:gd name="T48" fmla="*/ 978 w 995"/>
                <a:gd name="T49" fmla="*/ 0 h 864"/>
                <a:gd name="T50" fmla="*/ 978 w 995"/>
                <a:gd name="T51" fmla="*/ 0 h 864"/>
                <a:gd name="T52" fmla="*/ 17 w 995"/>
                <a:gd name="T53" fmla="*/ 0 h 864"/>
                <a:gd name="T54" fmla="*/ 0 w 995"/>
                <a:gd name="T55" fmla="*/ 17 h 864"/>
                <a:gd name="T56" fmla="*/ 0 w 995"/>
                <a:gd name="T57" fmla="*/ 847 h 864"/>
                <a:gd name="T58" fmla="*/ 17 w 995"/>
                <a:gd name="T59" fmla="*/ 864 h 864"/>
                <a:gd name="T60" fmla="*/ 978 w 995"/>
                <a:gd name="T61" fmla="*/ 864 h 864"/>
                <a:gd name="T62" fmla="*/ 995 w 995"/>
                <a:gd name="T63" fmla="*/ 847 h 864"/>
                <a:gd name="T64" fmla="*/ 995 w 995"/>
                <a:gd name="T65" fmla="*/ 17 h 864"/>
                <a:gd name="T66" fmla="*/ 978 w 995"/>
                <a:gd name="T67"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864">
                  <a:moveTo>
                    <a:pt x="339" y="384"/>
                  </a:moveTo>
                  <a:lnTo>
                    <a:pt x="339" y="384"/>
                  </a:lnTo>
                  <a:lnTo>
                    <a:pt x="961" y="384"/>
                  </a:lnTo>
                  <a:lnTo>
                    <a:pt x="961" y="829"/>
                  </a:lnTo>
                  <a:lnTo>
                    <a:pt x="339" y="829"/>
                  </a:lnTo>
                  <a:lnTo>
                    <a:pt x="339" y="384"/>
                  </a:lnTo>
                  <a:close/>
                  <a:moveTo>
                    <a:pt x="35" y="384"/>
                  </a:moveTo>
                  <a:lnTo>
                    <a:pt x="35" y="384"/>
                  </a:lnTo>
                  <a:lnTo>
                    <a:pt x="304" y="384"/>
                  </a:lnTo>
                  <a:lnTo>
                    <a:pt x="304" y="829"/>
                  </a:lnTo>
                  <a:lnTo>
                    <a:pt x="35" y="829"/>
                  </a:lnTo>
                  <a:lnTo>
                    <a:pt x="35" y="384"/>
                  </a:lnTo>
                  <a:close/>
                  <a:moveTo>
                    <a:pt x="961" y="174"/>
                  </a:moveTo>
                  <a:lnTo>
                    <a:pt x="961" y="174"/>
                  </a:lnTo>
                  <a:lnTo>
                    <a:pt x="35" y="174"/>
                  </a:lnTo>
                  <a:lnTo>
                    <a:pt x="35" y="35"/>
                  </a:lnTo>
                  <a:lnTo>
                    <a:pt x="961" y="35"/>
                  </a:lnTo>
                  <a:lnTo>
                    <a:pt x="961" y="174"/>
                  </a:lnTo>
                  <a:close/>
                  <a:moveTo>
                    <a:pt x="35" y="209"/>
                  </a:moveTo>
                  <a:lnTo>
                    <a:pt x="35" y="209"/>
                  </a:lnTo>
                  <a:lnTo>
                    <a:pt x="961" y="209"/>
                  </a:lnTo>
                  <a:lnTo>
                    <a:pt x="961" y="349"/>
                  </a:lnTo>
                  <a:lnTo>
                    <a:pt x="35" y="349"/>
                  </a:lnTo>
                  <a:lnTo>
                    <a:pt x="35" y="209"/>
                  </a:lnTo>
                  <a:close/>
                  <a:moveTo>
                    <a:pt x="978" y="0"/>
                  </a:moveTo>
                  <a:lnTo>
                    <a:pt x="978" y="0"/>
                  </a:lnTo>
                  <a:lnTo>
                    <a:pt x="17" y="0"/>
                  </a:lnTo>
                  <a:cubicBezTo>
                    <a:pt x="8" y="0"/>
                    <a:pt x="0" y="8"/>
                    <a:pt x="0" y="17"/>
                  </a:cubicBezTo>
                  <a:lnTo>
                    <a:pt x="0" y="847"/>
                  </a:lnTo>
                  <a:cubicBezTo>
                    <a:pt x="0" y="856"/>
                    <a:pt x="8" y="864"/>
                    <a:pt x="17" y="864"/>
                  </a:cubicBezTo>
                  <a:lnTo>
                    <a:pt x="978" y="864"/>
                  </a:lnTo>
                  <a:cubicBezTo>
                    <a:pt x="988" y="864"/>
                    <a:pt x="995" y="856"/>
                    <a:pt x="995" y="847"/>
                  </a:cubicBezTo>
                  <a:lnTo>
                    <a:pt x="995" y="17"/>
                  </a:lnTo>
                  <a:cubicBezTo>
                    <a:pt x="995" y="8"/>
                    <a:pt x="988" y="0"/>
                    <a:pt x="978"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2" name="Freeform 28"/>
            <p:cNvSpPr>
              <a:spLocks/>
            </p:cNvSpPr>
            <p:nvPr/>
          </p:nvSpPr>
          <p:spPr bwMode="auto">
            <a:xfrm>
              <a:off x="5946775" y="950912"/>
              <a:ext cx="15875" cy="15875"/>
            </a:xfrm>
            <a:custGeom>
              <a:avLst/>
              <a:gdLst>
                <a:gd name="T0" fmla="*/ 35 w 35"/>
                <a:gd name="T1" fmla="*/ 18 h 35"/>
                <a:gd name="T2" fmla="*/ 35 w 35"/>
                <a:gd name="T3" fmla="*/ 18 h 35"/>
                <a:gd name="T4" fmla="*/ 17 w 35"/>
                <a:gd name="T5" fmla="*/ 35 h 35"/>
                <a:gd name="T6" fmla="*/ 0 w 35"/>
                <a:gd name="T7" fmla="*/ 18 h 35"/>
                <a:gd name="T8" fmla="*/ 17 w 35"/>
                <a:gd name="T9" fmla="*/ 0 h 35"/>
                <a:gd name="T10" fmla="*/ 35 w 35"/>
                <a:gd name="T11" fmla="*/ 18 h 35"/>
              </a:gdLst>
              <a:ahLst/>
              <a:cxnLst>
                <a:cxn ang="0">
                  <a:pos x="T0" y="T1"/>
                </a:cxn>
                <a:cxn ang="0">
                  <a:pos x="T2" y="T3"/>
                </a:cxn>
                <a:cxn ang="0">
                  <a:pos x="T4" y="T5"/>
                </a:cxn>
                <a:cxn ang="0">
                  <a:pos x="T6" y="T7"/>
                </a:cxn>
                <a:cxn ang="0">
                  <a:pos x="T8" y="T9"/>
                </a:cxn>
                <a:cxn ang="0">
                  <a:pos x="T10" y="T11"/>
                </a:cxn>
              </a:cxnLst>
              <a:rect l="0" t="0" r="r" b="b"/>
              <a:pathLst>
                <a:path w="35" h="35">
                  <a:moveTo>
                    <a:pt x="35" y="18"/>
                  </a:moveTo>
                  <a:lnTo>
                    <a:pt x="35" y="18"/>
                  </a:lnTo>
                  <a:cubicBezTo>
                    <a:pt x="35" y="28"/>
                    <a:pt x="27" y="35"/>
                    <a:pt x="17" y="35"/>
                  </a:cubicBezTo>
                  <a:cubicBezTo>
                    <a:pt x="8" y="35"/>
                    <a:pt x="0" y="28"/>
                    <a:pt x="0" y="18"/>
                  </a:cubicBezTo>
                  <a:cubicBezTo>
                    <a:pt x="0" y="8"/>
                    <a:pt x="8" y="0"/>
                    <a:pt x="17" y="0"/>
                  </a:cubicBezTo>
                  <a:cubicBezTo>
                    <a:pt x="27" y="0"/>
                    <a:pt x="35" y="8"/>
                    <a:pt x="35" y="1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3" name="Freeform 29"/>
            <p:cNvSpPr>
              <a:spLocks/>
            </p:cNvSpPr>
            <p:nvPr/>
          </p:nvSpPr>
          <p:spPr bwMode="auto">
            <a:xfrm>
              <a:off x="5980113" y="950912"/>
              <a:ext cx="15875" cy="15875"/>
            </a:xfrm>
            <a:custGeom>
              <a:avLst/>
              <a:gdLst>
                <a:gd name="T0" fmla="*/ 36 w 36"/>
                <a:gd name="T1" fmla="*/ 18 h 35"/>
                <a:gd name="T2" fmla="*/ 36 w 36"/>
                <a:gd name="T3" fmla="*/ 18 h 35"/>
                <a:gd name="T4" fmla="*/ 18 w 36"/>
                <a:gd name="T5" fmla="*/ 35 h 35"/>
                <a:gd name="T6" fmla="*/ 0 w 36"/>
                <a:gd name="T7" fmla="*/ 18 h 35"/>
                <a:gd name="T8" fmla="*/ 18 w 36"/>
                <a:gd name="T9" fmla="*/ 0 h 35"/>
                <a:gd name="T10" fmla="*/ 36 w 36"/>
                <a:gd name="T11" fmla="*/ 18 h 35"/>
              </a:gdLst>
              <a:ahLst/>
              <a:cxnLst>
                <a:cxn ang="0">
                  <a:pos x="T0" y="T1"/>
                </a:cxn>
                <a:cxn ang="0">
                  <a:pos x="T2" y="T3"/>
                </a:cxn>
                <a:cxn ang="0">
                  <a:pos x="T4" y="T5"/>
                </a:cxn>
                <a:cxn ang="0">
                  <a:pos x="T6" y="T7"/>
                </a:cxn>
                <a:cxn ang="0">
                  <a:pos x="T8" y="T9"/>
                </a:cxn>
                <a:cxn ang="0">
                  <a:pos x="T10" y="T11"/>
                </a:cxn>
              </a:cxnLst>
              <a:rect l="0" t="0" r="r" b="b"/>
              <a:pathLst>
                <a:path w="36" h="35">
                  <a:moveTo>
                    <a:pt x="36" y="18"/>
                  </a:moveTo>
                  <a:lnTo>
                    <a:pt x="36" y="18"/>
                  </a:lnTo>
                  <a:cubicBezTo>
                    <a:pt x="36" y="28"/>
                    <a:pt x="28" y="35"/>
                    <a:pt x="18" y="35"/>
                  </a:cubicBezTo>
                  <a:cubicBezTo>
                    <a:pt x="8" y="35"/>
                    <a:pt x="0" y="28"/>
                    <a:pt x="0" y="18"/>
                  </a:cubicBezTo>
                  <a:cubicBezTo>
                    <a:pt x="0" y="8"/>
                    <a:pt x="8" y="0"/>
                    <a:pt x="18" y="0"/>
                  </a:cubicBezTo>
                  <a:cubicBezTo>
                    <a:pt x="28" y="0"/>
                    <a:pt x="36" y="8"/>
                    <a:pt x="36" y="1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4" name="Freeform 30"/>
            <p:cNvSpPr>
              <a:spLocks/>
            </p:cNvSpPr>
            <p:nvPr/>
          </p:nvSpPr>
          <p:spPr bwMode="auto">
            <a:xfrm>
              <a:off x="6011863" y="950912"/>
              <a:ext cx="15875" cy="15875"/>
            </a:xfrm>
            <a:custGeom>
              <a:avLst/>
              <a:gdLst>
                <a:gd name="T0" fmla="*/ 35 w 35"/>
                <a:gd name="T1" fmla="*/ 18 h 35"/>
                <a:gd name="T2" fmla="*/ 35 w 35"/>
                <a:gd name="T3" fmla="*/ 18 h 35"/>
                <a:gd name="T4" fmla="*/ 18 w 35"/>
                <a:gd name="T5" fmla="*/ 35 h 35"/>
                <a:gd name="T6" fmla="*/ 0 w 35"/>
                <a:gd name="T7" fmla="*/ 18 h 35"/>
                <a:gd name="T8" fmla="*/ 18 w 35"/>
                <a:gd name="T9" fmla="*/ 0 h 35"/>
                <a:gd name="T10" fmla="*/ 35 w 35"/>
                <a:gd name="T11" fmla="*/ 18 h 35"/>
              </a:gdLst>
              <a:ahLst/>
              <a:cxnLst>
                <a:cxn ang="0">
                  <a:pos x="T0" y="T1"/>
                </a:cxn>
                <a:cxn ang="0">
                  <a:pos x="T2" y="T3"/>
                </a:cxn>
                <a:cxn ang="0">
                  <a:pos x="T4" y="T5"/>
                </a:cxn>
                <a:cxn ang="0">
                  <a:pos x="T6" y="T7"/>
                </a:cxn>
                <a:cxn ang="0">
                  <a:pos x="T8" y="T9"/>
                </a:cxn>
                <a:cxn ang="0">
                  <a:pos x="T10" y="T11"/>
                </a:cxn>
              </a:cxnLst>
              <a:rect l="0" t="0" r="r" b="b"/>
              <a:pathLst>
                <a:path w="35" h="35">
                  <a:moveTo>
                    <a:pt x="35" y="18"/>
                  </a:moveTo>
                  <a:lnTo>
                    <a:pt x="35" y="18"/>
                  </a:lnTo>
                  <a:cubicBezTo>
                    <a:pt x="35" y="28"/>
                    <a:pt x="28" y="35"/>
                    <a:pt x="18" y="35"/>
                  </a:cubicBezTo>
                  <a:cubicBezTo>
                    <a:pt x="8" y="35"/>
                    <a:pt x="0" y="28"/>
                    <a:pt x="0" y="18"/>
                  </a:cubicBezTo>
                  <a:cubicBezTo>
                    <a:pt x="0" y="8"/>
                    <a:pt x="8" y="0"/>
                    <a:pt x="18" y="0"/>
                  </a:cubicBezTo>
                  <a:cubicBezTo>
                    <a:pt x="28" y="0"/>
                    <a:pt x="35" y="8"/>
                    <a:pt x="35" y="1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85" name="Grupo 184" descr="Down:  Grupo 142"/>
          <p:cNvGrpSpPr/>
          <p:nvPr/>
        </p:nvGrpSpPr>
        <p:grpSpPr>
          <a:xfrm>
            <a:off x="5518777" y="4276415"/>
            <a:ext cx="650081" cy="866775"/>
            <a:chOff x="7361366" y="4280978"/>
            <a:chExt cx="866775" cy="866775"/>
          </a:xfrm>
        </p:grpSpPr>
        <p:sp>
          <p:nvSpPr>
            <p:cNvPr id="186" name="Freeform 6"/>
            <p:cNvSpPr>
              <a:spLocks/>
            </p:cNvSpPr>
            <p:nvPr/>
          </p:nvSpPr>
          <p:spPr bwMode="auto">
            <a:xfrm>
              <a:off x="7361366" y="4280978"/>
              <a:ext cx="866775" cy="866775"/>
            </a:xfrm>
            <a:custGeom>
              <a:avLst/>
              <a:gdLst>
                <a:gd name="T0" fmla="*/ 1929 w 1929"/>
                <a:gd name="T1" fmla="*/ 964 h 1929"/>
                <a:gd name="T2" fmla="*/ 1929 w 1929"/>
                <a:gd name="T3" fmla="*/ 964 h 1929"/>
                <a:gd name="T4" fmla="*/ 964 w 1929"/>
                <a:gd name="T5" fmla="*/ 1929 h 1929"/>
                <a:gd name="T6" fmla="*/ 0 w 1929"/>
                <a:gd name="T7" fmla="*/ 964 h 1929"/>
                <a:gd name="T8" fmla="*/ 964 w 1929"/>
                <a:gd name="T9" fmla="*/ 0 h 1929"/>
                <a:gd name="T10" fmla="*/ 1929 w 1929"/>
                <a:gd name="T11" fmla="*/ 964 h 1929"/>
              </a:gdLst>
              <a:ahLst/>
              <a:cxnLst>
                <a:cxn ang="0">
                  <a:pos x="T0" y="T1"/>
                </a:cxn>
                <a:cxn ang="0">
                  <a:pos x="T2" y="T3"/>
                </a:cxn>
                <a:cxn ang="0">
                  <a:pos x="T4" y="T5"/>
                </a:cxn>
                <a:cxn ang="0">
                  <a:pos x="T6" y="T7"/>
                </a:cxn>
                <a:cxn ang="0">
                  <a:pos x="T8" y="T9"/>
                </a:cxn>
                <a:cxn ang="0">
                  <a:pos x="T10" y="T11"/>
                </a:cxn>
              </a:cxnLst>
              <a:rect l="0" t="0" r="r" b="b"/>
              <a:pathLst>
                <a:path w="1929" h="1929">
                  <a:moveTo>
                    <a:pt x="1929" y="964"/>
                  </a:moveTo>
                  <a:lnTo>
                    <a:pt x="1929" y="964"/>
                  </a:lnTo>
                  <a:cubicBezTo>
                    <a:pt x="1929" y="1497"/>
                    <a:pt x="1497" y="1929"/>
                    <a:pt x="964" y="1929"/>
                  </a:cubicBezTo>
                  <a:cubicBezTo>
                    <a:pt x="432" y="1929"/>
                    <a:pt x="0" y="1497"/>
                    <a:pt x="0" y="964"/>
                  </a:cubicBezTo>
                  <a:cubicBezTo>
                    <a:pt x="0" y="432"/>
                    <a:pt x="432" y="0"/>
                    <a:pt x="964" y="0"/>
                  </a:cubicBezTo>
                  <a:cubicBezTo>
                    <a:pt x="1497" y="0"/>
                    <a:pt x="1929" y="432"/>
                    <a:pt x="1929" y="964"/>
                  </a:cubicBezTo>
                  <a:close/>
                </a:path>
              </a:pathLst>
            </a:custGeom>
            <a:solidFill>
              <a:srgbClr val="00ADE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7" name="Freeform 129"/>
            <p:cNvSpPr>
              <a:spLocks noEditPoints="1"/>
            </p:cNvSpPr>
            <p:nvPr/>
          </p:nvSpPr>
          <p:spPr bwMode="auto">
            <a:xfrm>
              <a:off x="7639822" y="4488057"/>
              <a:ext cx="300450" cy="422669"/>
            </a:xfrm>
            <a:custGeom>
              <a:avLst/>
              <a:gdLst>
                <a:gd name="T0" fmla="*/ 249 w 360"/>
                <a:gd name="T1" fmla="*/ 515 h 515"/>
                <a:gd name="T2" fmla="*/ 249 w 360"/>
                <a:gd name="T3" fmla="*/ 109 h 515"/>
                <a:gd name="T4" fmla="*/ 0 w 360"/>
                <a:gd name="T5" fmla="*/ 49 h 515"/>
                <a:gd name="T6" fmla="*/ 0 w 360"/>
                <a:gd name="T7" fmla="*/ 452 h 515"/>
                <a:gd name="T8" fmla="*/ 249 w 360"/>
                <a:gd name="T9" fmla="*/ 515 h 515"/>
                <a:gd name="T10" fmla="*/ 296 w 360"/>
                <a:gd name="T11" fmla="*/ 498 h 515"/>
                <a:gd name="T12" fmla="*/ 253 w 360"/>
                <a:gd name="T13" fmla="*/ 490 h 515"/>
                <a:gd name="T14" fmla="*/ 253 w 360"/>
                <a:gd name="T15" fmla="*/ 495 h 515"/>
                <a:gd name="T16" fmla="*/ 299 w 360"/>
                <a:gd name="T17" fmla="*/ 501 h 515"/>
                <a:gd name="T18" fmla="*/ 299 w 360"/>
                <a:gd name="T19" fmla="*/ 471 h 515"/>
                <a:gd name="T20" fmla="*/ 326 w 360"/>
                <a:gd name="T21" fmla="*/ 472 h 515"/>
                <a:gd name="T22" fmla="*/ 326 w 360"/>
                <a:gd name="T23" fmla="*/ 75 h 515"/>
                <a:gd name="T24" fmla="*/ 0 w 360"/>
                <a:gd name="T25" fmla="*/ 49 h 515"/>
                <a:gd name="T26" fmla="*/ 296 w 360"/>
                <a:gd name="T27" fmla="*/ 99 h 515"/>
                <a:gd name="T28" fmla="*/ 296 w 360"/>
                <a:gd name="T29" fmla="*/ 498 h 515"/>
                <a:gd name="T30" fmla="*/ 323 w 360"/>
                <a:gd name="T31" fmla="*/ 31 h 515"/>
                <a:gd name="T32" fmla="*/ 323 w 360"/>
                <a:gd name="T33" fmla="*/ 16 h 515"/>
                <a:gd name="T34" fmla="*/ 0 w 360"/>
                <a:gd name="T35" fmla="*/ 49 h 515"/>
                <a:gd name="T36" fmla="*/ 28 w 360"/>
                <a:gd name="T37" fmla="*/ 50 h 515"/>
                <a:gd name="T38" fmla="*/ 355 w 360"/>
                <a:gd name="T39" fmla="*/ 32 h 515"/>
                <a:gd name="T40" fmla="*/ 355 w 360"/>
                <a:gd name="T41" fmla="*/ 431 h 515"/>
                <a:gd name="T42" fmla="*/ 330 w 360"/>
                <a:gd name="T43" fmla="*/ 434 h 515"/>
                <a:gd name="T44" fmla="*/ 330 w 360"/>
                <a:gd name="T45" fmla="*/ 437 h 515"/>
                <a:gd name="T46" fmla="*/ 360 w 360"/>
                <a:gd name="T47" fmla="*/ 434 h 515"/>
                <a:gd name="T48" fmla="*/ 360 w 360"/>
                <a:gd name="T49" fmla="*/ 29 h 515"/>
                <a:gd name="T50" fmla="*/ 323 w 360"/>
                <a:gd name="T51" fmla="*/ 31 h 515"/>
                <a:gd name="T52" fmla="*/ 263 w 360"/>
                <a:gd name="T53" fmla="*/ 4 h 515"/>
                <a:gd name="T54" fmla="*/ 263 w 360"/>
                <a:gd name="T55" fmla="*/ 19 h 515"/>
                <a:gd name="T56" fmla="*/ 266 w 360"/>
                <a:gd name="T57" fmla="*/ 19 h 515"/>
                <a:gd name="T58" fmla="*/ 266 w 360"/>
                <a:gd name="T59" fmla="*/ 0 h 515"/>
                <a:gd name="T60" fmla="*/ 0 w 360"/>
                <a:gd name="T61" fmla="*/ 49 h 515"/>
                <a:gd name="T62" fmla="*/ 50 w 360"/>
                <a:gd name="T63" fmla="*/ 43 h 515"/>
                <a:gd name="T64" fmla="*/ 263 w 360"/>
                <a:gd name="T65" fmla="*/ 4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0" h="515">
                  <a:moveTo>
                    <a:pt x="249" y="515"/>
                  </a:moveTo>
                  <a:lnTo>
                    <a:pt x="249" y="109"/>
                  </a:lnTo>
                  <a:lnTo>
                    <a:pt x="0" y="49"/>
                  </a:lnTo>
                  <a:lnTo>
                    <a:pt x="0" y="452"/>
                  </a:lnTo>
                  <a:lnTo>
                    <a:pt x="249" y="515"/>
                  </a:lnTo>
                  <a:close/>
                  <a:moveTo>
                    <a:pt x="296" y="498"/>
                  </a:moveTo>
                  <a:lnTo>
                    <a:pt x="253" y="490"/>
                  </a:lnTo>
                  <a:lnTo>
                    <a:pt x="253" y="495"/>
                  </a:lnTo>
                  <a:lnTo>
                    <a:pt x="299" y="501"/>
                  </a:lnTo>
                  <a:lnTo>
                    <a:pt x="299" y="471"/>
                  </a:lnTo>
                  <a:lnTo>
                    <a:pt x="326" y="472"/>
                  </a:lnTo>
                  <a:lnTo>
                    <a:pt x="326" y="75"/>
                  </a:lnTo>
                  <a:lnTo>
                    <a:pt x="0" y="49"/>
                  </a:lnTo>
                  <a:lnTo>
                    <a:pt x="296" y="99"/>
                  </a:lnTo>
                  <a:lnTo>
                    <a:pt x="296" y="498"/>
                  </a:lnTo>
                  <a:close/>
                  <a:moveTo>
                    <a:pt x="323" y="31"/>
                  </a:moveTo>
                  <a:lnTo>
                    <a:pt x="323" y="16"/>
                  </a:lnTo>
                  <a:lnTo>
                    <a:pt x="0" y="49"/>
                  </a:lnTo>
                  <a:lnTo>
                    <a:pt x="28" y="50"/>
                  </a:lnTo>
                  <a:lnTo>
                    <a:pt x="355" y="32"/>
                  </a:lnTo>
                  <a:lnTo>
                    <a:pt x="355" y="431"/>
                  </a:lnTo>
                  <a:lnTo>
                    <a:pt x="330" y="434"/>
                  </a:lnTo>
                  <a:lnTo>
                    <a:pt x="330" y="437"/>
                  </a:lnTo>
                  <a:lnTo>
                    <a:pt x="360" y="434"/>
                  </a:lnTo>
                  <a:lnTo>
                    <a:pt x="360" y="29"/>
                  </a:lnTo>
                  <a:lnTo>
                    <a:pt x="323" y="31"/>
                  </a:lnTo>
                  <a:close/>
                  <a:moveTo>
                    <a:pt x="263" y="4"/>
                  </a:moveTo>
                  <a:lnTo>
                    <a:pt x="263" y="19"/>
                  </a:lnTo>
                  <a:lnTo>
                    <a:pt x="266" y="19"/>
                  </a:lnTo>
                  <a:lnTo>
                    <a:pt x="266" y="0"/>
                  </a:lnTo>
                  <a:lnTo>
                    <a:pt x="0" y="49"/>
                  </a:lnTo>
                  <a:lnTo>
                    <a:pt x="50" y="43"/>
                  </a:lnTo>
                  <a:lnTo>
                    <a:pt x="263" y="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AU" sz="1100" b="1" dirty="0"/>
            </a:p>
          </p:txBody>
        </p:sp>
      </p:grpSp>
    </p:spTree>
    <p:extLst>
      <p:ext uri="{BB962C8B-B14F-4D97-AF65-F5344CB8AC3E}">
        <p14:creationId xmlns:p14="http://schemas.microsoft.com/office/powerpoint/2010/main" val="161180227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ntr" presetSubtype="1"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wipe(up)">
                                      <p:cBhvr>
                                        <p:cTn id="10" dur="750"/>
                                        <p:tgtEl>
                                          <p:spTgt spid="93"/>
                                        </p:tgtEl>
                                      </p:cBhvr>
                                    </p:animEffect>
                                  </p:childTnLst>
                                </p:cTn>
                              </p:par>
                              <p:par>
                                <p:cTn id="11" presetID="22" presetClass="entr" presetSubtype="1" fill="hold" nodeType="with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wipe(up)">
                                      <p:cBhvr>
                                        <p:cTn id="13" dur="750"/>
                                        <p:tgtEl>
                                          <p:spTgt spid="95"/>
                                        </p:tgtEl>
                                      </p:cBhvr>
                                    </p:animEffect>
                                  </p:childTnLst>
                                </p:cTn>
                              </p:par>
                              <p:par>
                                <p:cTn id="14" presetID="22" presetClass="entr" presetSubtype="1" fill="hold" nodeType="with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wipe(up)">
                                      <p:cBhvr>
                                        <p:cTn id="16" dur="750"/>
                                        <p:tgtEl>
                                          <p:spTgt spid="97"/>
                                        </p:tgtEl>
                                      </p:cBhvr>
                                    </p:animEffect>
                                  </p:childTnLst>
                                </p:cTn>
                              </p:par>
                              <p:par>
                                <p:cTn id="17" presetID="22" presetClass="entr" presetSubtype="1" fill="hold" nodeType="withEffect">
                                  <p:stCondLst>
                                    <p:cond delay="0"/>
                                  </p:stCondLst>
                                  <p:childTnLst>
                                    <p:set>
                                      <p:cBhvr>
                                        <p:cTn id="18" dur="1" fill="hold">
                                          <p:stCondLst>
                                            <p:cond delay="0"/>
                                          </p:stCondLst>
                                        </p:cTn>
                                        <p:tgtEl>
                                          <p:spTgt spid="102"/>
                                        </p:tgtEl>
                                        <p:attrNameLst>
                                          <p:attrName>style.visibility</p:attrName>
                                        </p:attrNameLst>
                                      </p:cBhvr>
                                      <p:to>
                                        <p:strVal val="visible"/>
                                      </p:to>
                                    </p:set>
                                    <p:animEffect transition="in" filter="wipe(up)">
                                      <p:cBhvr>
                                        <p:cTn id="19" dur="750"/>
                                        <p:tgtEl>
                                          <p:spTgt spid="102"/>
                                        </p:tgtEl>
                                      </p:cBhvr>
                                    </p:animEffect>
                                  </p:childTnLst>
                                </p:cTn>
                              </p:par>
                              <p:par>
                                <p:cTn id="20" presetID="22" presetClass="entr" presetSubtype="1" fill="hold" nodeType="with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wipe(up)">
                                      <p:cBhvr>
                                        <p:cTn id="22" dur="750"/>
                                        <p:tgtEl>
                                          <p:spTgt spid="89"/>
                                        </p:tgtEl>
                                      </p:cBhvr>
                                    </p:animEffect>
                                  </p:childTnLst>
                                </p:cTn>
                              </p:par>
                              <p:par>
                                <p:cTn id="23" presetID="22" presetClass="entr" presetSubtype="1" fill="hold" nodeType="with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wipe(up)">
                                      <p:cBhvr>
                                        <p:cTn id="25" dur="750"/>
                                        <p:tgtEl>
                                          <p:spTgt spid="84"/>
                                        </p:tgtEl>
                                      </p:cBhvr>
                                    </p:animEffect>
                                  </p:childTnLst>
                                </p:cTn>
                              </p:par>
                              <p:par>
                                <p:cTn id="26" presetID="22" presetClass="entr" presetSubtype="1" fill="hold" nodeType="with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wipe(up)">
                                      <p:cBhvr>
                                        <p:cTn id="28" dur="750"/>
                                        <p:tgtEl>
                                          <p:spTgt spid="82"/>
                                        </p:tgtEl>
                                      </p:cBhvr>
                                    </p:animEffect>
                                  </p:childTnLst>
                                </p:cTn>
                              </p:par>
                              <p:par>
                                <p:cTn id="29" presetID="22" presetClass="entr" presetSubtype="1" fill="hold" nodeType="with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wipe(up)">
                                      <p:cBhvr>
                                        <p:cTn id="31" dur="750"/>
                                        <p:tgtEl>
                                          <p:spTgt spid="79"/>
                                        </p:tgtEl>
                                      </p:cBhvr>
                                    </p:animEffect>
                                  </p:childTnLst>
                                </p:cTn>
                              </p:par>
                              <p:par>
                                <p:cTn id="32" presetID="42" presetClass="path" presetSubtype="0" accel="50000" decel="50000" fill="hold" grpId="0" nodeType="withEffect">
                                  <p:stCondLst>
                                    <p:cond delay="500"/>
                                  </p:stCondLst>
                                  <p:childTnLst>
                                    <p:animMotion origin="layout" path="M 3.54167E-6 2.96296E-6 L 3.54167E-6 0.32986 " pathEditMode="relative" rAng="0" ptsTypes="AA">
                                      <p:cBhvr>
                                        <p:cTn id="33" dur="750" fill="hold"/>
                                        <p:tgtEl>
                                          <p:spTgt spid="67"/>
                                        </p:tgtEl>
                                        <p:attrNameLst>
                                          <p:attrName>ppt_x</p:attrName>
                                          <p:attrName>ppt_y</p:attrName>
                                        </p:attrNameLst>
                                      </p:cBhvr>
                                      <p:rCtr x="0" y="16481"/>
                                    </p:animMotion>
                                  </p:childTnLst>
                                </p:cTn>
                              </p:par>
                              <p:par>
                                <p:cTn id="34" presetID="42" presetClass="path" presetSubtype="0" accel="50000" decel="50000" fill="hold" grpId="0" nodeType="withEffect">
                                  <p:stCondLst>
                                    <p:cond delay="700"/>
                                  </p:stCondLst>
                                  <p:childTnLst>
                                    <p:animMotion origin="layout" path="M 1.25E-6 2.96296E-6 L 1.25E-6 0.31157 " pathEditMode="relative" rAng="0" ptsTypes="AA">
                                      <p:cBhvr>
                                        <p:cTn id="35" dur="750" fill="hold"/>
                                        <p:tgtEl>
                                          <p:spTgt spid="76"/>
                                        </p:tgtEl>
                                        <p:attrNameLst>
                                          <p:attrName>ppt_x</p:attrName>
                                          <p:attrName>ppt_y</p:attrName>
                                        </p:attrNameLst>
                                      </p:cBhvr>
                                      <p:rCtr x="0" y="15579"/>
                                    </p:animMotion>
                                  </p:childTnLst>
                                </p:cTn>
                              </p:par>
                              <p:par>
                                <p:cTn id="36" presetID="42" presetClass="path" presetSubtype="0" accel="50000" decel="50000" fill="hold" grpId="0" nodeType="withEffect">
                                  <p:stCondLst>
                                    <p:cond delay="600"/>
                                  </p:stCondLst>
                                  <p:childTnLst>
                                    <p:animMotion origin="layout" path="M 0 2.96296E-6 L 0 0.35231 " pathEditMode="relative" rAng="0" ptsTypes="AA">
                                      <p:cBhvr>
                                        <p:cTn id="37" dur="750" fill="hold"/>
                                        <p:tgtEl>
                                          <p:spTgt spid="81"/>
                                        </p:tgtEl>
                                        <p:attrNameLst>
                                          <p:attrName>ppt_x</p:attrName>
                                          <p:attrName>ppt_y</p:attrName>
                                        </p:attrNameLst>
                                      </p:cBhvr>
                                      <p:rCtr x="0" y="17616"/>
                                    </p:animMotion>
                                  </p:childTnLst>
                                </p:cTn>
                              </p:par>
                              <p:par>
                                <p:cTn id="38" presetID="42" presetClass="path" presetSubtype="0" accel="50000" decel="50000" fill="hold" grpId="0" nodeType="withEffect">
                                  <p:stCondLst>
                                    <p:cond delay="800"/>
                                  </p:stCondLst>
                                  <p:childTnLst>
                                    <p:animMotion origin="layout" path="M -8.33333E-7 2.96296E-6 L -8.33333E-7 0.30856 " pathEditMode="relative" rAng="0" ptsTypes="AA">
                                      <p:cBhvr>
                                        <p:cTn id="39" dur="750" fill="hold"/>
                                        <p:tgtEl>
                                          <p:spTgt spid="83"/>
                                        </p:tgtEl>
                                        <p:attrNameLst>
                                          <p:attrName>ppt_x</p:attrName>
                                          <p:attrName>ppt_y</p:attrName>
                                        </p:attrNameLst>
                                      </p:cBhvr>
                                      <p:rCtr x="0" y="15417"/>
                                    </p:animMotion>
                                  </p:childTnLst>
                                </p:cTn>
                              </p:par>
                              <p:par>
                                <p:cTn id="40" presetID="42" presetClass="path" presetSubtype="0" accel="50000" decel="50000" fill="hold" grpId="0" nodeType="withEffect">
                                  <p:stCondLst>
                                    <p:cond delay="900"/>
                                  </p:stCondLst>
                                  <p:childTnLst>
                                    <p:animMotion origin="layout" path="M -3.75E-6 2.96296E-6 L -3.75E-6 0.31759 " pathEditMode="relative" rAng="0" ptsTypes="AA">
                                      <p:cBhvr>
                                        <p:cTn id="41" dur="750" fill="hold"/>
                                        <p:tgtEl>
                                          <p:spTgt spid="85"/>
                                        </p:tgtEl>
                                        <p:attrNameLst>
                                          <p:attrName>ppt_x</p:attrName>
                                          <p:attrName>ppt_y</p:attrName>
                                        </p:attrNameLst>
                                      </p:cBhvr>
                                      <p:rCtr x="0" y="15880"/>
                                    </p:animMotion>
                                  </p:childTnLst>
                                </p:cTn>
                              </p:par>
                              <p:par>
                                <p:cTn id="42" presetID="42" presetClass="path" presetSubtype="0" accel="50000" decel="50000" fill="hold" grpId="0" nodeType="withEffect">
                                  <p:stCondLst>
                                    <p:cond delay="1000"/>
                                  </p:stCondLst>
                                  <p:childTnLst>
                                    <p:animMotion origin="layout" path="M 4.79167E-6 2.96296E-6 L 4.79167E-6 0.31759 " pathEditMode="relative" rAng="0" ptsTypes="AA">
                                      <p:cBhvr>
                                        <p:cTn id="43" dur="750" fill="hold"/>
                                        <p:tgtEl>
                                          <p:spTgt spid="86"/>
                                        </p:tgtEl>
                                        <p:attrNameLst>
                                          <p:attrName>ppt_x</p:attrName>
                                          <p:attrName>ppt_y</p:attrName>
                                        </p:attrNameLst>
                                      </p:cBhvr>
                                      <p:rCtr x="0" y="15880"/>
                                    </p:animMotion>
                                  </p:childTnLst>
                                </p:cTn>
                              </p:par>
                              <p:par>
                                <p:cTn id="44" presetID="42" presetClass="path" presetSubtype="0" accel="50000" decel="50000" fill="hold" grpId="0" nodeType="withEffect">
                                  <p:stCondLst>
                                    <p:cond delay="1100"/>
                                  </p:stCondLst>
                                  <p:childTnLst>
                                    <p:animMotion origin="layout" path="M -4.375E-6 2.96296E-6 L -4.375E-6 0.31157 " pathEditMode="relative" rAng="0" ptsTypes="AA">
                                      <p:cBhvr>
                                        <p:cTn id="45" dur="750" fill="hold"/>
                                        <p:tgtEl>
                                          <p:spTgt spid="87"/>
                                        </p:tgtEl>
                                        <p:attrNameLst>
                                          <p:attrName>ppt_x</p:attrName>
                                          <p:attrName>ppt_y</p:attrName>
                                        </p:attrNameLst>
                                      </p:cBhvr>
                                      <p:rCtr x="0" y="15579"/>
                                    </p:animMotion>
                                  </p:childTnLst>
                                </p:cTn>
                              </p:par>
                              <p:par>
                                <p:cTn id="46" presetID="42" presetClass="path" presetSubtype="0" accel="50000" decel="50000" fill="hold" grpId="0" nodeType="withEffect">
                                  <p:stCondLst>
                                    <p:cond delay="1200"/>
                                  </p:stCondLst>
                                  <p:childTnLst>
                                    <p:animMotion origin="layout" path="M 4.16667E-6 2.96296E-6 L 4.16667E-6 0.32986 " pathEditMode="relative" rAng="0" ptsTypes="AA">
                                      <p:cBhvr>
                                        <p:cTn id="47" dur="750" fill="hold"/>
                                        <p:tgtEl>
                                          <p:spTgt spid="88"/>
                                        </p:tgtEl>
                                        <p:attrNameLst>
                                          <p:attrName>ppt_x</p:attrName>
                                          <p:attrName>ppt_y</p:attrName>
                                        </p:attrNameLst>
                                      </p:cBhvr>
                                      <p:rCtr x="0" y="1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6" grpId="0" animBg="1"/>
      <p:bldP spid="81" grpId="0" animBg="1"/>
      <p:bldP spid="83" grpId="0" animBg="1"/>
      <p:bldP spid="85" grpId="0" animBg="1"/>
      <p:bldP spid="86" grpId="0" animBg="1"/>
      <p:bldP spid="87" grpId="0" animBg="1"/>
      <p:bldP spid="8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ectangle 158"/>
          <p:cNvSpPr/>
          <p:nvPr/>
        </p:nvSpPr>
        <p:spPr>
          <a:xfrm>
            <a:off x="3781627" y="1676354"/>
            <a:ext cx="1580749" cy="412912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5" name="happy central"/>
          <p:cNvGrpSpPr/>
          <p:nvPr/>
        </p:nvGrpSpPr>
        <p:grpSpPr>
          <a:xfrm>
            <a:off x="3717071" y="1534332"/>
            <a:ext cx="1699553" cy="4368066"/>
            <a:chOff x="5089358" y="1038225"/>
            <a:chExt cx="2370221" cy="4568825"/>
          </a:xfrm>
        </p:grpSpPr>
        <p:sp>
          <p:nvSpPr>
            <p:cNvPr id="95" name="Freeform 8"/>
            <p:cNvSpPr>
              <a:spLocks/>
            </p:cNvSpPr>
            <p:nvPr/>
          </p:nvSpPr>
          <p:spPr bwMode="auto">
            <a:xfrm>
              <a:off x="5089358" y="1038225"/>
              <a:ext cx="2370221" cy="4568825"/>
            </a:xfrm>
            <a:custGeom>
              <a:avLst/>
              <a:gdLst>
                <a:gd name="T0" fmla="*/ 53 w 4960"/>
                <a:gd name="T1" fmla="*/ 0 h 9722"/>
                <a:gd name="T2" fmla="*/ 53 w 4960"/>
                <a:gd name="T3" fmla="*/ 0 h 9722"/>
                <a:gd name="T4" fmla="*/ 4943 w 4960"/>
                <a:gd name="T5" fmla="*/ 18 h 9722"/>
                <a:gd name="T6" fmla="*/ 4960 w 4960"/>
                <a:gd name="T7" fmla="*/ 35 h 9722"/>
                <a:gd name="T8" fmla="*/ 4925 w 4960"/>
                <a:gd name="T9" fmla="*/ 9704 h 9722"/>
                <a:gd name="T10" fmla="*/ 4907 w 4960"/>
                <a:gd name="T11" fmla="*/ 9722 h 9722"/>
                <a:gd name="T12" fmla="*/ 17 w 4960"/>
                <a:gd name="T13" fmla="*/ 9704 h 9722"/>
                <a:gd name="T14" fmla="*/ 0 w 4960"/>
                <a:gd name="T15" fmla="*/ 9686 h 9722"/>
                <a:gd name="T16" fmla="*/ 36 w 4960"/>
                <a:gd name="T17" fmla="*/ 17 h 9722"/>
                <a:gd name="T18" fmla="*/ 53 w 4960"/>
                <a:gd name="T19" fmla="*/ 0 h 9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0" h="9722">
                  <a:moveTo>
                    <a:pt x="53" y="0"/>
                  </a:moveTo>
                  <a:lnTo>
                    <a:pt x="53" y="0"/>
                  </a:lnTo>
                  <a:lnTo>
                    <a:pt x="4943" y="18"/>
                  </a:lnTo>
                  <a:cubicBezTo>
                    <a:pt x="4952" y="18"/>
                    <a:pt x="4960" y="26"/>
                    <a:pt x="4960" y="35"/>
                  </a:cubicBezTo>
                  <a:lnTo>
                    <a:pt x="4925" y="9704"/>
                  </a:lnTo>
                  <a:cubicBezTo>
                    <a:pt x="4925" y="9714"/>
                    <a:pt x="4917" y="9722"/>
                    <a:pt x="4907" y="9722"/>
                  </a:cubicBezTo>
                  <a:lnTo>
                    <a:pt x="17" y="9704"/>
                  </a:lnTo>
                  <a:cubicBezTo>
                    <a:pt x="8" y="9704"/>
                    <a:pt x="0" y="9696"/>
                    <a:pt x="0" y="9686"/>
                  </a:cubicBezTo>
                  <a:lnTo>
                    <a:pt x="36" y="17"/>
                  </a:lnTo>
                  <a:cubicBezTo>
                    <a:pt x="36" y="7"/>
                    <a:pt x="44" y="0"/>
                    <a:pt x="53" y="0"/>
                  </a:cubicBezTo>
                  <a:close/>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6" name="Freeform 10"/>
            <p:cNvSpPr>
              <a:spLocks/>
            </p:cNvSpPr>
            <p:nvPr/>
          </p:nvSpPr>
          <p:spPr bwMode="auto">
            <a:xfrm>
              <a:off x="5759450" y="2633663"/>
              <a:ext cx="1009650" cy="1106487"/>
            </a:xfrm>
            <a:custGeom>
              <a:avLst/>
              <a:gdLst>
                <a:gd name="T0" fmla="*/ 1926 w 2233"/>
                <a:gd name="T1" fmla="*/ 2451 h 2451"/>
                <a:gd name="T2" fmla="*/ 1926 w 2233"/>
                <a:gd name="T3" fmla="*/ 2451 h 2451"/>
                <a:gd name="T4" fmla="*/ 307 w 2233"/>
                <a:gd name="T5" fmla="*/ 2451 h 2451"/>
                <a:gd name="T6" fmla="*/ 0 w 2233"/>
                <a:gd name="T7" fmla="*/ 2145 h 2451"/>
                <a:gd name="T8" fmla="*/ 0 w 2233"/>
                <a:gd name="T9" fmla="*/ 307 h 2451"/>
                <a:gd name="T10" fmla="*/ 307 w 2233"/>
                <a:gd name="T11" fmla="*/ 0 h 2451"/>
                <a:gd name="T12" fmla="*/ 1926 w 2233"/>
                <a:gd name="T13" fmla="*/ 0 h 2451"/>
                <a:gd name="T14" fmla="*/ 2233 w 2233"/>
                <a:gd name="T15" fmla="*/ 307 h 2451"/>
                <a:gd name="T16" fmla="*/ 2233 w 2233"/>
                <a:gd name="T17" fmla="*/ 2145 h 2451"/>
                <a:gd name="T18" fmla="*/ 1926 w 2233"/>
                <a:gd name="T19" fmla="*/ 2451 h 2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3" h="2451">
                  <a:moveTo>
                    <a:pt x="1926" y="2451"/>
                  </a:moveTo>
                  <a:lnTo>
                    <a:pt x="1926" y="2451"/>
                  </a:lnTo>
                  <a:lnTo>
                    <a:pt x="307" y="2451"/>
                  </a:lnTo>
                  <a:cubicBezTo>
                    <a:pt x="138" y="2451"/>
                    <a:pt x="0" y="2313"/>
                    <a:pt x="0" y="2145"/>
                  </a:cubicBezTo>
                  <a:lnTo>
                    <a:pt x="0" y="307"/>
                  </a:lnTo>
                  <a:cubicBezTo>
                    <a:pt x="0" y="138"/>
                    <a:pt x="138" y="0"/>
                    <a:pt x="307" y="0"/>
                  </a:cubicBezTo>
                  <a:lnTo>
                    <a:pt x="1926" y="0"/>
                  </a:lnTo>
                  <a:cubicBezTo>
                    <a:pt x="2095" y="0"/>
                    <a:pt x="2233" y="138"/>
                    <a:pt x="2233" y="307"/>
                  </a:cubicBezTo>
                  <a:lnTo>
                    <a:pt x="2233" y="2145"/>
                  </a:lnTo>
                  <a:cubicBezTo>
                    <a:pt x="2233" y="2313"/>
                    <a:pt x="2095" y="2451"/>
                    <a:pt x="1926" y="2451"/>
                  </a:cubicBez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nvGrpSpPr>
            <p:cNvPr id="100" name="Group 57"/>
            <p:cNvGrpSpPr/>
            <p:nvPr/>
          </p:nvGrpSpPr>
          <p:grpSpPr>
            <a:xfrm>
              <a:off x="5510213" y="4325937"/>
              <a:ext cx="1493838" cy="492125"/>
              <a:chOff x="5510213" y="4325937"/>
              <a:chExt cx="1493838" cy="492125"/>
            </a:xfrm>
          </p:grpSpPr>
          <p:sp>
            <p:nvSpPr>
              <p:cNvPr id="107" name="Freeform 11"/>
              <p:cNvSpPr>
                <a:spLocks/>
              </p:cNvSpPr>
              <p:nvPr/>
            </p:nvSpPr>
            <p:spPr bwMode="auto">
              <a:xfrm>
                <a:off x="5510213" y="4330700"/>
                <a:ext cx="134938" cy="212725"/>
              </a:xfrm>
              <a:custGeom>
                <a:avLst/>
                <a:gdLst>
                  <a:gd name="T0" fmla="*/ 220 w 299"/>
                  <a:gd name="T1" fmla="*/ 470 h 470"/>
                  <a:gd name="T2" fmla="*/ 220 w 299"/>
                  <a:gd name="T3" fmla="*/ 470 h 470"/>
                  <a:gd name="T4" fmla="*/ 220 w 299"/>
                  <a:gd name="T5" fmla="*/ 261 h 470"/>
                  <a:gd name="T6" fmla="*/ 79 w 299"/>
                  <a:gd name="T7" fmla="*/ 261 h 470"/>
                  <a:gd name="T8" fmla="*/ 79 w 299"/>
                  <a:gd name="T9" fmla="*/ 470 h 470"/>
                  <a:gd name="T10" fmla="*/ 0 w 299"/>
                  <a:gd name="T11" fmla="*/ 470 h 470"/>
                  <a:gd name="T12" fmla="*/ 0 w 299"/>
                  <a:gd name="T13" fmla="*/ 0 h 470"/>
                  <a:gd name="T14" fmla="*/ 79 w 299"/>
                  <a:gd name="T15" fmla="*/ 0 h 470"/>
                  <a:gd name="T16" fmla="*/ 79 w 299"/>
                  <a:gd name="T17" fmla="*/ 190 h 470"/>
                  <a:gd name="T18" fmla="*/ 220 w 299"/>
                  <a:gd name="T19" fmla="*/ 190 h 470"/>
                  <a:gd name="T20" fmla="*/ 220 w 299"/>
                  <a:gd name="T21" fmla="*/ 0 h 470"/>
                  <a:gd name="T22" fmla="*/ 299 w 299"/>
                  <a:gd name="T23" fmla="*/ 0 h 470"/>
                  <a:gd name="T24" fmla="*/ 299 w 299"/>
                  <a:gd name="T25" fmla="*/ 470 h 470"/>
                  <a:gd name="T26" fmla="*/ 220 w 299"/>
                  <a:gd name="T27"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 h="470">
                    <a:moveTo>
                      <a:pt x="220" y="470"/>
                    </a:moveTo>
                    <a:lnTo>
                      <a:pt x="220" y="470"/>
                    </a:lnTo>
                    <a:lnTo>
                      <a:pt x="220" y="261"/>
                    </a:lnTo>
                    <a:lnTo>
                      <a:pt x="79" y="261"/>
                    </a:lnTo>
                    <a:lnTo>
                      <a:pt x="79" y="470"/>
                    </a:lnTo>
                    <a:lnTo>
                      <a:pt x="0" y="470"/>
                    </a:lnTo>
                    <a:lnTo>
                      <a:pt x="0" y="0"/>
                    </a:lnTo>
                    <a:lnTo>
                      <a:pt x="79" y="0"/>
                    </a:lnTo>
                    <a:lnTo>
                      <a:pt x="79" y="190"/>
                    </a:lnTo>
                    <a:lnTo>
                      <a:pt x="220" y="190"/>
                    </a:lnTo>
                    <a:lnTo>
                      <a:pt x="220" y="0"/>
                    </a:lnTo>
                    <a:lnTo>
                      <a:pt x="299" y="0"/>
                    </a:lnTo>
                    <a:lnTo>
                      <a:pt x="299" y="470"/>
                    </a:lnTo>
                    <a:lnTo>
                      <a:pt x="220" y="470"/>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8" name="Freeform 12"/>
              <p:cNvSpPr>
                <a:spLocks noEditPoints="1"/>
              </p:cNvSpPr>
              <p:nvPr/>
            </p:nvSpPr>
            <p:spPr bwMode="auto">
              <a:xfrm>
                <a:off x="5697538" y="4330700"/>
                <a:ext cx="150813" cy="212725"/>
              </a:xfrm>
              <a:custGeom>
                <a:avLst/>
                <a:gdLst>
                  <a:gd name="T0" fmla="*/ 251 w 334"/>
                  <a:gd name="T1" fmla="*/ 470 h 470"/>
                  <a:gd name="T2" fmla="*/ 251 w 334"/>
                  <a:gd name="T3" fmla="*/ 470 h 470"/>
                  <a:gd name="T4" fmla="*/ 227 w 334"/>
                  <a:gd name="T5" fmla="*/ 370 h 470"/>
                  <a:gd name="T6" fmla="*/ 104 w 334"/>
                  <a:gd name="T7" fmla="*/ 370 h 470"/>
                  <a:gd name="T8" fmla="*/ 80 w 334"/>
                  <a:gd name="T9" fmla="*/ 470 h 470"/>
                  <a:gd name="T10" fmla="*/ 0 w 334"/>
                  <a:gd name="T11" fmla="*/ 470 h 470"/>
                  <a:gd name="T12" fmla="*/ 117 w 334"/>
                  <a:gd name="T13" fmla="*/ 0 h 470"/>
                  <a:gd name="T14" fmla="*/ 219 w 334"/>
                  <a:gd name="T15" fmla="*/ 0 h 470"/>
                  <a:gd name="T16" fmla="*/ 334 w 334"/>
                  <a:gd name="T17" fmla="*/ 470 h 470"/>
                  <a:gd name="T18" fmla="*/ 251 w 334"/>
                  <a:gd name="T19" fmla="*/ 470 h 470"/>
                  <a:gd name="T20" fmla="*/ 168 w 334"/>
                  <a:gd name="T21" fmla="*/ 75 h 470"/>
                  <a:gd name="T22" fmla="*/ 168 w 334"/>
                  <a:gd name="T23" fmla="*/ 75 h 470"/>
                  <a:gd name="T24" fmla="*/ 165 w 334"/>
                  <a:gd name="T25" fmla="*/ 75 h 470"/>
                  <a:gd name="T26" fmla="*/ 114 w 334"/>
                  <a:gd name="T27" fmla="*/ 308 h 470"/>
                  <a:gd name="T28" fmla="*/ 217 w 334"/>
                  <a:gd name="T29" fmla="*/ 308 h 470"/>
                  <a:gd name="T30" fmla="*/ 168 w 334"/>
                  <a:gd name="T31" fmla="*/ 75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4" h="470">
                    <a:moveTo>
                      <a:pt x="251" y="470"/>
                    </a:moveTo>
                    <a:lnTo>
                      <a:pt x="251" y="470"/>
                    </a:lnTo>
                    <a:lnTo>
                      <a:pt x="227" y="370"/>
                    </a:lnTo>
                    <a:lnTo>
                      <a:pt x="104" y="370"/>
                    </a:lnTo>
                    <a:lnTo>
                      <a:pt x="80" y="470"/>
                    </a:lnTo>
                    <a:lnTo>
                      <a:pt x="0" y="470"/>
                    </a:lnTo>
                    <a:lnTo>
                      <a:pt x="117" y="0"/>
                    </a:lnTo>
                    <a:lnTo>
                      <a:pt x="219" y="0"/>
                    </a:lnTo>
                    <a:lnTo>
                      <a:pt x="334" y="470"/>
                    </a:lnTo>
                    <a:lnTo>
                      <a:pt x="251" y="470"/>
                    </a:lnTo>
                    <a:close/>
                    <a:moveTo>
                      <a:pt x="168" y="75"/>
                    </a:moveTo>
                    <a:lnTo>
                      <a:pt x="168" y="75"/>
                    </a:lnTo>
                    <a:lnTo>
                      <a:pt x="165" y="75"/>
                    </a:lnTo>
                    <a:lnTo>
                      <a:pt x="114" y="308"/>
                    </a:lnTo>
                    <a:lnTo>
                      <a:pt x="217" y="308"/>
                    </a:lnTo>
                    <a:lnTo>
                      <a:pt x="168" y="75"/>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9" name="Freeform 13"/>
              <p:cNvSpPr>
                <a:spLocks noEditPoints="1"/>
              </p:cNvSpPr>
              <p:nvPr/>
            </p:nvSpPr>
            <p:spPr bwMode="auto">
              <a:xfrm>
                <a:off x="5900738" y="4330700"/>
                <a:ext cx="119063" cy="212725"/>
              </a:xfrm>
              <a:custGeom>
                <a:avLst/>
                <a:gdLst>
                  <a:gd name="T0" fmla="*/ 263 w 263"/>
                  <a:gd name="T1" fmla="*/ 138 h 470"/>
                  <a:gd name="T2" fmla="*/ 263 w 263"/>
                  <a:gd name="T3" fmla="*/ 138 h 470"/>
                  <a:gd name="T4" fmla="*/ 252 w 263"/>
                  <a:gd name="T5" fmla="*/ 201 h 470"/>
                  <a:gd name="T6" fmla="*/ 223 w 263"/>
                  <a:gd name="T7" fmla="*/ 246 h 470"/>
                  <a:gd name="T8" fmla="*/ 182 w 263"/>
                  <a:gd name="T9" fmla="*/ 273 h 470"/>
                  <a:gd name="T10" fmla="*/ 134 w 263"/>
                  <a:gd name="T11" fmla="*/ 281 h 470"/>
                  <a:gd name="T12" fmla="*/ 78 w 263"/>
                  <a:gd name="T13" fmla="*/ 281 h 470"/>
                  <a:gd name="T14" fmla="*/ 78 w 263"/>
                  <a:gd name="T15" fmla="*/ 470 h 470"/>
                  <a:gd name="T16" fmla="*/ 0 w 263"/>
                  <a:gd name="T17" fmla="*/ 470 h 470"/>
                  <a:gd name="T18" fmla="*/ 0 w 263"/>
                  <a:gd name="T19" fmla="*/ 0 h 470"/>
                  <a:gd name="T20" fmla="*/ 130 w 263"/>
                  <a:gd name="T21" fmla="*/ 0 h 470"/>
                  <a:gd name="T22" fmla="*/ 176 w 263"/>
                  <a:gd name="T23" fmla="*/ 6 h 470"/>
                  <a:gd name="T24" fmla="*/ 219 w 263"/>
                  <a:gd name="T25" fmla="*/ 29 h 470"/>
                  <a:gd name="T26" fmla="*/ 250 w 263"/>
                  <a:gd name="T27" fmla="*/ 72 h 470"/>
                  <a:gd name="T28" fmla="*/ 263 w 263"/>
                  <a:gd name="T29" fmla="*/ 138 h 470"/>
                  <a:gd name="T30" fmla="*/ 263 w 263"/>
                  <a:gd name="T31" fmla="*/ 138 h 470"/>
                  <a:gd name="T32" fmla="*/ 187 w 263"/>
                  <a:gd name="T33" fmla="*/ 139 h 470"/>
                  <a:gd name="T34" fmla="*/ 187 w 263"/>
                  <a:gd name="T35" fmla="*/ 139 h 470"/>
                  <a:gd name="T36" fmla="*/ 169 w 263"/>
                  <a:gd name="T37" fmla="*/ 84 h 470"/>
                  <a:gd name="T38" fmla="*/ 123 w 263"/>
                  <a:gd name="T39" fmla="*/ 67 h 470"/>
                  <a:gd name="T40" fmla="*/ 78 w 263"/>
                  <a:gd name="T41" fmla="*/ 67 h 470"/>
                  <a:gd name="T42" fmla="*/ 78 w 263"/>
                  <a:gd name="T43" fmla="*/ 216 h 470"/>
                  <a:gd name="T44" fmla="*/ 123 w 263"/>
                  <a:gd name="T45" fmla="*/ 216 h 470"/>
                  <a:gd name="T46" fmla="*/ 169 w 263"/>
                  <a:gd name="T47" fmla="*/ 197 h 470"/>
                  <a:gd name="T48" fmla="*/ 187 w 263"/>
                  <a:gd name="T49" fmla="*/ 139 h 470"/>
                  <a:gd name="T50" fmla="*/ 187 w 263"/>
                  <a:gd name="T51" fmla="*/ 13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3" h="470">
                    <a:moveTo>
                      <a:pt x="263" y="138"/>
                    </a:moveTo>
                    <a:lnTo>
                      <a:pt x="263" y="138"/>
                    </a:lnTo>
                    <a:cubicBezTo>
                      <a:pt x="263" y="162"/>
                      <a:pt x="259" y="183"/>
                      <a:pt x="252" y="201"/>
                    </a:cubicBezTo>
                    <a:cubicBezTo>
                      <a:pt x="244" y="219"/>
                      <a:pt x="235" y="234"/>
                      <a:pt x="223" y="246"/>
                    </a:cubicBezTo>
                    <a:cubicBezTo>
                      <a:pt x="211" y="258"/>
                      <a:pt x="197" y="267"/>
                      <a:pt x="182" y="273"/>
                    </a:cubicBezTo>
                    <a:cubicBezTo>
                      <a:pt x="166" y="278"/>
                      <a:pt x="150" y="281"/>
                      <a:pt x="134" y="281"/>
                    </a:cubicBezTo>
                    <a:lnTo>
                      <a:pt x="78" y="281"/>
                    </a:lnTo>
                    <a:lnTo>
                      <a:pt x="78" y="470"/>
                    </a:lnTo>
                    <a:lnTo>
                      <a:pt x="0" y="470"/>
                    </a:lnTo>
                    <a:lnTo>
                      <a:pt x="0" y="0"/>
                    </a:lnTo>
                    <a:lnTo>
                      <a:pt x="130" y="0"/>
                    </a:lnTo>
                    <a:cubicBezTo>
                      <a:pt x="145" y="0"/>
                      <a:pt x="160" y="2"/>
                      <a:pt x="176" y="6"/>
                    </a:cubicBezTo>
                    <a:cubicBezTo>
                      <a:pt x="192" y="11"/>
                      <a:pt x="207" y="18"/>
                      <a:pt x="219" y="29"/>
                    </a:cubicBezTo>
                    <a:cubicBezTo>
                      <a:pt x="232" y="40"/>
                      <a:pt x="242" y="54"/>
                      <a:pt x="250" y="72"/>
                    </a:cubicBezTo>
                    <a:cubicBezTo>
                      <a:pt x="259" y="90"/>
                      <a:pt x="263" y="112"/>
                      <a:pt x="263" y="138"/>
                    </a:cubicBezTo>
                    <a:lnTo>
                      <a:pt x="263" y="138"/>
                    </a:lnTo>
                    <a:close/>
                    <a:moveTo>
                      <a:pt x="187" y="139"/>
                    </a:moveTo>
                    <a:lnTo>
                      <a:pt x="187" y="139"/>
                    </a:lnTo>
                    <a:cubicBezTo>
                      <a:pt x="187" y="114"/>
                      <a:pt x="181" y="96"/>
                      <a:pt x="169" y="84"/>
                    </a:cubicBezTo>
                    <a:cubicBezTo>
                      <a:pt x="157" y="73"/>
                      <a:pt x="142" y="67"/>
                      <a:pt x="123" y="67"/>
                    </a:cubicBezTo>
                    <a:lnTo>
                      <a:pt x="78" y="67"/>
                    </a:lnTo>
                    <a:lnTo>
                      <a:pt x="78" y="216"/>
                    </a:lnTo>
                    <a:lnTo>
                      <a:pt x="123" y="216"/>
                    </a:lnTo>
                    <a:cubicBezTo>
                      <a:pt x="142" y="216"/>
                      <a:pt x="157" y="210"/>
                      <a:pt x="169" y="197"/>
                    </a:cubicBezTo>
                    <a:cubicBezTo>
                      <a:pt x="181" y="184"/>
                      <a:pt x="187" y="164"/>
                      <a:pt x="187" y="139"/>
                    </a:cubicBezTo>
                    <a:lnTo>
                      <a:pt x="187" y="139"/>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3" name="Freeform 14"/>
              <p:cNvSpPr>
                <a:spLocks noEditPoints="1"/>
              </p:cNvSpPr>
              <p:nvPr/>
            </p:nvSpPr>
            <p:spPr bwMode="auto">
              <a:xfrm>
                <a:off x="6080125" y="4330700"/>
                <a:ext cx="119063" cy="212725"/>
              </a:xfrm>
              <a:custGeom>
                <a:avLst/>
                <a:gdLst>
                  <a:gd name="T0" fmla="*/ 263 w 263"/>
                  <a:gd name="T1" fmla="*/ 138 h 470"/>
                  <a:gd name="T2" fmla="*/ 263 w 263"/>
                  <a:gd name="T3" fmla="*/ 138 h 470"/>
                  <a:gd name="T4" fmla="*/ 252 w 263"/>
                  <a:gd name="T5" fmla="*/ 201 h 470"/>
                  <a:gd name="T6" fmla="*/ 224 w 263"/>
                  <a:gd name="T7" fmla="*/ 246 h 470"/>
                  <a:gd name="T8" fmla="*/ 182 w 263"/>
                  <a:gd name="T9" fmla="*/ 273 h 470"/>
                  <a:gd name="T10" fmla="*/ 135 w 263"/>
                  <a:gd name="T11" fmla="*/ 281 h 470"/>
                  <a:gd name="T12" fmla="*/ 79 w 263"/>
                  <a:gd name="T13" fmla="*/ 281 h 470"/>
                  <a:gd name="T14" fmla="*/ 79 w 263"/>
                  <a:gd name="T15" fmla="*/ 470 h 470"/>
                  <a:gd name="T16" fmla="*/ 0 w 263"/>
                  <a:gd name="T17" fmla="*/ 470 h 470"/>
                  <a:gd name="T18" fmla="*/ 0 w 263"/>
                  <a:gd name="T19" fmla="*/ 0 h 470"/>
                  <a:gd name="T20" fmla="*/ 131 w 263"/>
                  <a:gd name="T21" fmla="*/ 0 h 470"/>
                  <a:gd name="T22" fmla="*/ 177 w 263"/>
                  <a:gd name="T23" fmla="*/ 6 h 470"/>
                  <a:gd name="T24" fmla="*/ 220 w 263"/>
                  <a:gd name="T25" fmla="*/ 29 h 470"/>
                  <a:gd name="T26" fmla="*/ 251 w 263"/>
                  <a:gd name="T27" fmla="*/ 72 h 470"/>
                  <a:gd name="T28" fmla="*/ 263 w 263"/>
                  <a:gd name="T29" fmla="*/ 138 h 470"/>
                  <a:gd name="T30" fmla="*/ 263 w 263"/>
                  <a:gd name="T31" fmla="*/ 138 h 470"/>
                  <a:gd name="T32" fmla="*/ 188 w 263"/>
                  <a:gd name="T33" fmla="*/ 139 h 470"/>
                  <a:gd name="T34" fmla="*/ 188 w 263"/>
                  <a:gd name="T35" fmla="*/ 139 h 470"/>
                  <a:gd name="T36" fmla="*/ 170 w 263"/>
                  <a:gd name="T37" fmla="*/ 84 h 470"/>
                  <a:gd name="T38" fmla="*/ 124 w 263"/>
                  <a:gd name="T39" fmla="*/ 67 h 470"/>
                  <a:gd name="T40" fmla="*/ 79 w 263"/>
                  <a:gd name="T41" fmla="*/ 67 h 470"/>
                  <a:gd name="T42" fmla="*/ 79 w 263"/>
                  <a:gd name="T43" fmla="*/ 216 h 470"/>
                  <a:gd name="T44" fmla="*/ 124 w 263"/>
                  <a:gd name="T45" fmla="*/ 216 h 470"/>
                  <a:gd name="T46" fmla="*/ 170 w 263"/>
                  <a:gd name="T47" fmla="*/ 197 h 470"/>
                  <a:gd name="T48" fmla="*/ 188 w 263"/>
                  <a:gd name="T49" fmla="*/ 139 h 470"/>
                  <a:gd name="T50" fmla="*/ 188 w 263"/>
                  <a:gd name="T51" fmla="*/ 13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3" h="470">
                    <a:moveTo>
                      <a:pt x="263" y="138"/>
                    </a:moveTo>
                    <a:lnTo>
                      <a:pt x="263" y="138"/>
                    </a:lnTo>
                    <a:cubicBezTo>
                      <a:pt x="263" y="162"/>
                      <a:pt x="260" y="183"/>
                      <a:pt x="252" y="201"/>
                    </a:cubicBezTo>
                    <a:cubicBezTo>
                      <a:pt x="245" y="219"/>
                      <a:pt x="236" y="234"/>
                      <a:pt x="224" y="246"/>
                    </a:cubicBezTo>
                    <a:cubicBezTo>
                      <a:pt x="212" y="258"/>
                      <a:pt x="198" y="267"/>
                      <a:pt x="182" y="273"/>
                    </a:cubicBezTo>
                    <a:cubicBezTo>
                      <a:pt x="167" y="278"/>
                      <a:pt x="151" y="281"/>
                      <a:pt x="135" y="281"/>
                    </a:cubicBezTo>
                    <a:lnTo>
                      <a:pt x="79" y="281"/>
                    </a:lnTo>
                    <a:lnTo>
                      <a:pt x="79" y="470"/>
                    </a:lnTo>
                    <a:lnTo>
                      <a:pt x="0" y="470"/>
                    </a:lnTo>
                    <a:lnTo>
                      <a:pt x="0" y="0"/>
                    </a:lnTo>
                    <a:lnTo>
                      <a:pt x="131" y="0"/>
                    </a:lnTo>
                    <a:cubicBezTo>
                      <a:pt x="146" y="0"/>
                      <a:pt x="161" y="2"/>
                      <a:pt x="177" y="6"/>
                    </a:cubicBezTo>
                    <a:cubicBezTo>
                      <a:pt x="193" y="11"/>
                      <a:pt x="207" y="18"/>
                      <a:pt x="220" y="29"/>
                    </a:cubicBezTo>
                    <a:cubicBezTo>
                      <a:pt x="233" y="40"/>
                      <a:pt x="243" y="54"/>
                      <a:pt x="251" y="72"/>
                    </a:cubicBezTo>
                    <a:cubicBezTo>
                      <a:pt x="259" y="90"/>
                      <a:pt x="263" y="112"/>
                      <a:pt x="263" y="138"/>
                    </a:cubicBezTo>
                    <a:lnTo>
                      <a:pt x="263" y="138"/>
                    </a:lnTo>
                    <a:close/>
                    <a:moveTo>
                      <a:pt x="188" y="139"/>
                    </a:moveTo>
                    <a:lnTo>
                      <a:pt x="188" y="139"/>
                    </a:lnTo>
                    <a:cubicBezTo>
                      <a:pt x="188" y="114"/>
                      <a:pt x="182" y="96"/>
                      <a:pt x="170" y="84"/>
                    </a:cubicBezTo>
                    <a:cubicBezTo>
                      <a:pt x="158" y="73"/>
                      <a:pt x="143" y="67"/>
                      <a:pt x="124" y="67"/>
                    </a:cubicBezTo>
                    <a:lnTo>
                      <a:pt x="79" y="67"/>
                    </a:lnTo>
                    <a:lnTo>
                      <a:pt x="79" y="216"/>
                    </a:lnTo>
                    <a:lnTo>
                      <a:pt x="124" y="216"/>
                    </a:lnTo>
                    <a:cubicBezTo>
                      <a:pt x="143" y="216"/>
                      <a:pt x="158" y="210"/>
                      <a:pt x="170" y="197"/>
                    </a:cubicBezTo>
                    <a:cubicBezTo>
                      <a:pt x="182" y="184"/>
                      <a:pt x="188" y="164"/>
                      <a:pt x="188" y="139"/>
                    </a:cubicBezTo>
                    <a:lnTo>
                      <a:pt x="188" y="139"/>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4" name="Freeform 15"/>
              <p:cNvSpPr>
                <a:spLocks/>
              </p:cNvSpPr>
              <p:nvPr/>
            </p:nvSpPr>
            <p:spPr bwMode="auto">
              <a:xfrm>
                <a:off x="6259513" y="4330700"/>
                <a:ext cx="34925" cy="212725"/>
              </a:xfrm>
              <a:custGeom>
                <a:avLst/>
                <a:gdLst>
                  <a:gd name="T0" fmla="*/ 0 w 80"/>
                  <a:gd name="T1" fmla="*/ 470 h 470"/>
                  <a:gd name="T2" fmla="*/ 0 w 80"/>
                  <a:gd name="T3" fmla="*/ 470 h 470"/>
                  <a:gd name="T4" fmla="*/ 0 w 80"/>
                  <a:gd name="T5" fmla="*/ 0 h 470"/>
                  <a:gd name="T6" fmla="*/ 80 w 80"/>
                  <a:gd name="T7" fmla="*/ 0 h 470"/>
                  <a:gd name="T8" fmla="*/ 80 w 80"/>
                  <a:gd name="T9" fmla="*/ 470 h 470"/>
                  <a:gd name="T10" fmla="*/ 0 w 80"/>
                  <a:gd name="T11" fmla="*/ 470 h 470"/>
                </a:gdLst>
                <a:ahLst/>
                <a:cxnLst>
                  <a:cxn ang="0">
                    <a:pos x="T0" y="T1"/>
                  </a:cxn>
                  <a:cxn ang="0">
                    <a:pos x="T2" y="T3"/>
                  </a:cxn>
                  <a:cxn ang="0">
                    <a:pos x="T4" y="T5"/>
                  </a:cxn>
                  <a:cxn ang="0">
                    <a:pos x="T6" y="T7"/>
                  </a:cxn>
                  <a:cxn ang="0">
                    <a:pos x="T8" y="T9"/>
                  </a:cxn>
                  <a:cxn ang="0">
                    <a:pos x="T10" y="T11"/>
                  </a:cxn>
                </a:cxnLst>
                <a:rect l="0" t="0" r="r" b="b"/>
                <a:pathLst>
                  <a:path w="80" h="470">
                    <a:moveTo>
                      <a:pt x="0" y="470"/>
                    </a:moveTo>
                    <a:lnTo>
                      <a:pt x="0" y="470"/>
                    </a:lnTo>
                    <a:lnTo>
                      <a:pt x="0" y="0"/>
                    </a:lnTo>
                    <a:lnTo>
                      <a:pt x="80" y="0"/>
                    </a:lnTo>
                    <a:lnTo>
                      <a:pt x="80" y="470"/>
                    </a:lnTo>
                    <a:lnTo>
                      <a:pt x="0" y="470"/>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5" name="Freeform 16"/>
              <p:cNvSpPr>
                <a:spLocks/>
              </p:cNvSpPr>
              <p:nvPr/>
            </p:nvSpPr>
            <p:spPr bwMode="auto">
              <a:xfrm>
                <a:off x="6367463" y="4330700"/>
                <a:ext cx="133350" cy="212725"/>
              </a:xfrm>
              <a:custGeom>
                <a:avLst/>
                <a:gdLst>
                  <a:gd name="T0" fmla="*/ 206 w 294"/>
                  <a:gd name="T1" fmla="*/ 470 h 470"/>
                  <a:gd name="T2" fmla="*/ 206 w 294"/>
                  <a:gd name="T3" fmla="*/ 470 h 470"/>
                  <a:gd name="T4" fmla="*/ 73 w 294"/>
                  <a:gd name="T5" fmla="*/ 138 h 470"/>
                  <a:gd name="T6" fmla="*/ 71 w 294"/>
                  <a:gd name="T7" fmla="*/ 138 h 470"/>
                  <a:gd name="T8" fmla="*/ 72 w 294"/>
                  <a:gd name="T9" fmla="*/ 470 h 470"/>
                  <a:gd name="T10" fmla="*/ 0 w 294"/>
                  <a:gd name="T11" fmla="*/ 470 h 470"/>
                  <a:gd name="T12" fmla="*/ 0 w 294"/>
                  <a:gd name="T13" fmla="*/ 0 h 470"/>
                  <a:gd name="T14" fmla="*/ 91 w 294"/>
                  <a:gd name="T15" fmla="*/ 0 h 470"/>
                  <a:gd name="T16" fmla="*/ 223 w 294"/>
                  <a:gd name="T17" fmla="*/ 334 h 470"/>
                  <a:gd name="T18" fmla="*/ 225 w 294"/>
                  <a:gd name="T19" fmla="*/ 334 h 470"/>
                  <a:gd name="T20" fmla="*/ 225 w 294"/>
                  <a:gd name="T21" fmla="*/ 0 h 470"/>
                  <a:gd name="T22" fmla="*/ 294 w 294"/>
                  <a:gd name="T23" fmla="*/ 0 h 470"/>
                  <a:gd name="T24" fmla="*/ 294 w 294"/>
                  <a:gd name="T25" fmla="*/ 470 h 470"/>
                  <a:gd name="T26" fmla="*/ 206 w 294"/>
                  <a:gd name="T27"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4" h="470">
                    <a:moveTo>
                      <a:pt x="206" y="470"/>
                    </a:moveTo>
                    <a:lnTo>
                      <a:pt x="206" y="470"/>
                    </a:lnTo>
                    <a:lnTo>
                      <a:pt x="73" y="138"/>
                    </a:lnTo>
                    <a:lnTo>
                      <a:pt x="71" y="138"/>
                    </a:lnTo>
                    <a:lnTo>
                      <a:pt x="72" y="470"/>
                    </a:lnTo>
                    <a:lnTo>
                      <a:pt x="0" y="470"/>
                    </a:lnTo>
                    <a:lnTo>
                      <a:pt x="0" y="0"/>
                    </a:lnTo>
                    <a:lnTo>
                      <a:pt x="91" y="0"/>
                    </a:lnTo>
                    <a:lnTo>
                      <a:pt x="223" y="334"/>
                    </a:lnTo>
                    <a:lnTo>
                      <a:pt x="225" y="334"/>
                    </a:lnTo>
                    <a:lnTo>
                      <a:pt x="225" y="0"/>
                    </a:lnTo>
                    <a:lnTo>
                      <a:pt x="294" y="0"/>
                    </a:lnTo>
                    <a:lnTo>
                      <a:pt x="294" y="470"/>
                    </a:lnTo>
                    <a:lnTo>
                      <a:pt x="206" y="470"/>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6" name="Freeform 17"/>
              <p:cNvSpPr>
                <a:spLocks/>
              </p:cNvSpPr>
              <p:nvPr/>
            </p:nvSpPr>
            <p:spPr bwMode="auto">
              <a:xfrm>
                <a:off x="6573838" y="4330700"/>
                <a:ext cx="98425" cy="212725"/>
              </a:xfrm>
              <a:custGeom>
                <a:avLst/>
                <a:gdLst>
                  <a:gd name="T0" fmla="*/ 0 w 217"/>
                  <a:gd name="T1" fmla="*/ 470 h 470"/>
                  <a:gd name="T2" fmla="*/ 0 w 217"/>
                  <a:gd name="T3" fmla="*/ 470 h 470"/>
                  <a:gd name="T4" fmla="*/ 0 w 217"/>
                  <a:gd name="T5" fmla="*/ 0 h 470"/>
                  <a:gd name="T6" fmla="*/ 211 w 217"/>
                  <a:gd name="T7" fmla="*/ 0 h 470"/>
                  <a:gd name="T8" fmla="*/ 211 w 217"/>
                  <a:gd name="T9" fmla="*/ 70 h 470"/>
                  <a:gd name="T10" fmla="*/ 77 w 217"/>
                  <a:gd name="T11" fmla="*/ 70 h 470"/>
                  <a:gd name="T12" fmla="*/ 77 w 217"/>
                  <a:gd name="T13" fmla="*/ 195 h 470"/>
                  <a:gd name="T14" fmla="*/ 201 w 217"/>
                  <a:gd name="T15" fmla="*/ 195 h 470"/>
                  <a:gd name="T16" fmla="*/ 201 w 217"/>
                  <a:gd name="T17" fmla="*/ 260 h 470"/>
                  <a:gd name="T18" fmla="*/ 77 w 217"/>
                  <a:gd name="T19" fmla="*/ 260 h 470"/>
                  <a:gd name="T20" fmla="*/ 77 w 217"/>
                  <a:gd name="T21" fmla="*/ 399 h 470"/>
                  <a:gd name="T22" fmla="*/ 217 w 217"/>
                  <a:gd name="T23" fmla="*/ 399 h 470"/>
                  <a:gd name="T24" fmla="*/ 217 w 217"/>
                  <a:gd name="T25" fmla="*/ 470 h 470"/>
                  <a:gd name="T26" fmla="*/ 0 w 217"/>
                  <a:gd name="T27"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7" h="470">
                    <a:moveTo>
                      <a:pt x="0" y="470"/>
                    </a:moveTo>
                    <a:lnTo>
                      <a:pt x="0" y="470"/>
                    </a:lnTo>
                    <a:lnTo>
                      <a:pt x="0" y="0"/>
                    </a:lnTo>
                    <a:lnTo>
                      <a:pt x="211" y="0"/>
                    </a:lnTo>
                    <a:lnTo>
                      <a:pt x="211" y="70"/>
                    </a:lnTo>
                    <a:lnTo>
                      <a:pt x="77" y="70"/>
                    </a:lnTo>
                    <a:lnTo>
                      <a:pt x="77" y="195"/>
                    </a:lnTo>
                    <a:lnTo>
                      <a:pt x="201" y="195"/>
                    </a:lnTo>
                    <a:lnTo>
                      <a:pt x="201" y="260"/>
                    </a:lnTo>
                    <a:lnTo>
                      <a:pt x="77" y="260"/>
                    </a:lnTo>
                    <a:lnTo>
                      <a:pt x="77" y="399"/>
                    </a:lnTo>
                    <a:lnTo>
                      <a:pt x="217" y="399"/>
                    </a:lnTo>
                    <a:lnTo>
                      <a:pt x="217" y="470"/>
                    </a:lnTo>
                    <a:lnTo>
                      <a:pt x="0" y="470"/>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7" name="Freeform 18"/>
              <p:cNvSpPr>
                <a:spLocks/>
              </p:cNvSpPr>
              <p:nvPr/>
            </p:nvSpPr>
            <p:spPr bwMode="auto">
              <a:xfrm>
                <a:off x="6719888" y="4325937"/>
                <a:ext cx="119063" cy="222250"/>
              </a:xfrm>
              <a:custGeom>
                <a:avLst/>
                <a:gdLst>
                  <a:gd name="T0" fmla="*/ 219 w 263"/>
                  <a:gd name="T1" fmla="*/ 103 h 494"/>
                  <a:gd name="T2" fmla="*/ 219 w 263"/>
                  <a:gd name="T3" fmla="*/ 103 h 494"/>
                  <a:gd name="T4" fmla="*/ 154 w 263"/>
                  <a:gd name="T5" fmla="*/ 71 h 494"/>
                  <a:gd name="T6" fmla="*/ 132 w 263"/>
                  <a:gd name="T7" fmla="*/ 75 h 494"/>
                  <a:gd name="T8" fmla="*/ 113 w 263"/>
                  <a:gd name="T9" fmla="*/ 87 h 494"/>
                  <a:gd name="T10" fmla="*/ 99 w 263"/>
                  <a:gd name="T11" fmla="*/ 107 h 494"/>
                  <a:gd name="T12" fmla="*/ 94 w 263"/>
                  <a:gd name="T13" fmla="*/ 137 h 494"/>
                  <a:gd name="T14" fmla="*/ 112 w 263"/>
                  <a:gd name="T15" fmla="*/ 183 h 494"/>
                  <a:gd name="T16" fmla="*/ 160 w 263"/>
                  <a:gd name="T17" fmla="*/ 214 h 494"/>
                  <a:gd name="T18" fmla="*/ 195 w 263"/>
                  <a:gd name="T19" fmla="*/ 234 h 494"/>
                  <a:gd name="T20" fmla="*/ 227 w 263"/>
                  <a:gd name="T21" fmla="*/ 261 h 494"/>
                  <a:gd name="T22" fmla="*/ 251 w 263"/>
                  <a:gd name="T23" fmla="*/ 299 h 494"/>
                  <a:gd name="T24" fmla="*/ 260 w 263"/>
                  <a:gd name="T25" fmla="*/ 351 h 494"/>
                  <a:gd name="T26" fmla="*/ 250 w 263"/>
                  <a:gd name="T27" fmla="*/ 412 h 494"/>
                  <a:gd name="T28" fmla="*/ 220 w 263"/>
                  <a:gd name="T29" fmla="*/ 457 h 494"/>
                  <a:gd name="T30" fmla="*/ 177 w 263"/>
                  <a:gd name="T31" fmla="*/ 484 h 494"/>
                  <a:gd name="T32" fmla="*/ 126 w 263"/>
                  <a:gd name="T33" fmla="*/ 494 h 494"/>
                  <a:gd name="T34" fmla="*/ 53 w 263"/>
                  <a:gd name="T35" fmla="*/ 479 h 494"/>
                  <a:gd name="T36" fmla="*/ 0 w 263"/>
                  <a:gd name="T37" fmla="*/ 440 h 494"/>
                  <a:gd name="T38" fmla="*/ 43 w 263"/>
                  <a:gd name="T39" fmla="*/ 382 h 494"/>
                  <a:gd name="T40" fmla="*/ 80 w 263"/>
                  <a:gd name="T41" fmla="*/ 411 h 494"/>
                  <a:gd name="T42" fmla="*/ 124 w 263"/>
                  <a:gd name="T43" fmla="*/ 421 h 494"/>
                  <a:gd name="T44" fmla="*/ 166 w 263"/>
                  <a:gd name="T45" fmla="*/ 404 h 494"/>
                  <a:gd name="T46" fmla="*/ 183 w 263"/>
                  <a:gd name="T47" fmla="*/ 356 h 494"/>
                  <a:gd name="T48" fmla="*/ 163 w 263"/>
                  <a:gd name="T49" fmla="*/ 307 h 494"/>
                  <a:gd name="T50" fmla="*/ 112 w 263"/>
                  <a:gd name="T51" fmla="*/ 274 h 494"/>
                  <a:gd name="T52" fmla="*/ 76 w 263"/>
                  <a:gd name="T53" fmla="*/ 253 h 494"/>
                  <a:gd name="T54" fmla="*/ 46 w 263"/>
                  <a:gd name="T55" fmla="*/ 227 h 494"/>
                  <a:gd name="T56" fmla="*/ 26 w 263"/>
                  <a:gd name="T57" fmla="*/ 190 h 494"/>
                  <a:gd name="T58" fmla="*/ 18 w 263"/>
                  <a:gd name="T59" fmla="*/ 140 h 494"/>
                  <a:gd name="T60" fmla="*/ 30 w 263"/>
                  <a:gd name="T61" fmla="*/ 77 h 494"/>
                  <a:gd name="T62" fmla="*/ 60 w 263"/>
                  <a:gd name="T63" fmla="*/ 34 h 494"/>
                  <a:gd name="T64" fmla="*/ 103 w 263"/>
                  <a:gd name="T65" fmla="*/ 8 h 494"/>
                  <a:gd name="T66" fmla="*/ 152 w 263"/>
                  <a:gd name="T67" fmla="*/ 0 h 494"/>
                  <a:gd name="T68" fmla="*/ 216 w 263"/>
                  <a:gd name="T69" fmla="*/ 11 h 494"/>
                  <a:gd name="T70" fmla="*/ 263 w 263"/>
                  <a:gd name="T71" fmla="*/ 46 h 494"/>
                  <a:gd name="T72" fmla="*/ 219 w 263"/>
                  <a:gd name="T73" fmla="*/ 103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3" h="494">
                    <a:moveTo>
                      <a:pt x="219" y="103"/>
                    </a:moveTo>
                    <a:lnTo>
                      <a:pt x="219" y="103"/>
                    </a:lnTo>
                    <a:cubicBezTo>
                      <a:pt x="202" y="82"/>
                      <a:pt x="180" y="71"/>
                      <a:pt x="154" y="71"/>
                    </a:cubicBezTo>
                    <a:cubicBezTo>
                      <a:pt x="147" y="71"/>
                      <a:pt x="139" y="73"/>
                      <a:pt x="132" y="75"/>
                    </a:cubicBezTo>
                    <a:cubicBezTo>
                      <a:pt x="125" y="78"/>
                      <a:pt x="119" y="81"/>
                      <a:pt x="113" y="87"/>
                    </a:cubicBezTo>
                    <a:cubicBezTo>
                      <a:pt x="107" y="92"/>
                      <a:pt x="103" y="99"/>
                      <a:pt x="99" y="107"/>
                    </a:cubicBezTo>
                    <a:cubicBezTo>
                      <a:pt x="96" y="116"/>
                      <a:pt x="94" y="126"/>
                      <a:pt x="94" y="137"/>
                    </a:cubicBezTo>
                    <a:cubicBezTo>
                      <a:pt x="94" y="157"/>
                      <a:pt x="100" y="173"/>
                      <a:pt x="112" y="183"/>
                    </a:cubicBezTo>
                    <a:cubicBezTo>
                      <a:pt x="124" y="194"/>
                      <a:pt x="140" y="204"/>
                      <a:pt x="160" y="214"/>
                    </a:cubicBezTo>
                    <a:cubicBezTo>
                      <a:pt x="171" y="220"/>
                      <a:pt x="183" y="227"/>
                      <a:pt x="195" y="234"/>
                    </a:cubicBezTo>
                    <a:cubicBezTo>
                      <a:pt x="207" y="242"/>
                      <a:pt x="218" y="251"/>
                      <a:pt x="227" y="261"/>
                    </a:cubicBezTo>
                    <a:cubicBezTo>
                      <a:pt x="237" y="272"/>
                      <a:pt x="245" y="285"/>
                      <a:pt x="251" y="299"/>
                    </a:cubicBezTo>
                    <a:cubicBezTo>
                      <a:pt x="257" y="314"/>
                      <a:pt x="260" y="331"/>
                      <a:pt x="260" y="351"/>
                    </a:cubicBezTo>
                    <a:cubicBezTo>
                      <a:pt x="260" y="374"/>
                      <a:pt x="257" y="394"/>
                      <a:pt x="250" y="412"/>
                    </a:cubicBezTo>
                    <a:cubicBezTo>
                      <a:pt x="242" y="430"/>
                      <a:pt x="232" y="445"/>
                      <a:pt x="220" y="457"/>
                    </a:cubicBezTo>
                    <a:cubicBezTo>
                      <a:pt x="208" y="469"/>
                      <a:pt x="194" y="478"/>
                      <a:pt x="177" y="484"/>
                    </a:cubicBezTo>
                    <a:cubicBezTo>
                      <a:pt x="161" y="491"/>
                      <a:pt x="144" y="494"/>
                      <a:pt x="126" y="494"/>
                    </a:cubicBezTo>
                    <a:cubicBezTo>
                      <a:pt x="100" y="494"/>
                      <a:pt x="75" y="489"/>
                      <a:pt x="53" y="479"/>
                    </a:cubicBezTo>
                    <a:cubicBezTo>
                      <a:pt x="31" y="468"/>
                      <a:pt x="13" y="455"/>
                      <a:pt x="0" y="440"/>
                    </a:cubicBezTo>
                    <a:lnTo>
                      <a:pt x="43" y="382"/>
                    </a:lnTo>
                    <a:cubicBezTo>
                      <a:pt x="54" y="394"/>
                      <a:pt x="66" y="404"/>
                      <a:pt x="80" y="411"/>
                    </a:cubicBezTo>
                    <a:cubicBezTo>
                      <a:pt x="95" y="418"/>
                      <a:pt x="109" y="421"/>
                      <a:pt x="124" y="421"/>
                    </a:cubicBezTo>
                    <a:cubicBezTo>
                      <a:pt x="141" y="421"/>
                      <a:pt x="155" y="416"/>
                      <a:pt x="166" y="404"/>
                    </a:cubicBezTo>
                    <a:cubicBezTo>
                      <a:pt x="177" y="393"/>
                      <a:pt x="183" y="376"/>
                      <a:pt x="183" y="356"/>
                    </a:cubicBezTo>
                    <a:cubicBezTo>
                      <a:pt x="183" y="335"/>
                      <a:pt x="176" y="319"/>
                      <a:pt x="163" y="307"/>
                    </a:cubicBezTo>
                    <a:cubicBezTo>
                      <a:pt x="150" y="295"/>
                      <a:pt x="133" y="284"/>
                      <a:pt x="112" y="274"/>
                    </a:cubicBezTo>
                    <a:cubicBezTo>
                      <a:pt x="100" y="268"/>
                      <a:pt x="88" y="261"/>
                      <a:pt x="76" y="253"/>
                    </a:cubicBezTo>
                    <a:cubicBezTo>
                      <a:pt x="65" y="246"/>
                      <a:pt x="55" y="237"/>
                      <a:pt x="46" y="227"/>
                    </a:cubicBezTo>
                    <a:cubicBezTo>
                      <a:pt x="38" y="216"/>
                      <a:pt x="31" y="204"/>
                      <a:pt x="26" y="190"/>
                    </a:cubicBezTo>
                    <a:cubicBezTo>
                      <a:pt x="21" y="176"/>
                      <a:pt x="18" y="159"/>
                      <a:pt x="18" y="140"/>
                    </a:cubicBezTo>
                    <a:cubicBezTo>
                      <a:pt x="18" y="116"/>
                      <a:pt x="22" y="95"/>
                      <a:pt x="30" y="77"/>
                    </a:cubicBezTo>
                    <a:cubicBezTo>
                      <a:pt x="38" y="60"/>
                      <a:pt x="48" y="45"/>
                      <a:pt x="60" y="34"/>
                    </a:cubicBezTo>
                    <a:cubicBezTo>
                      <a:pt x="73" y="22"/>
                      <a:pt x="87" y="14"/>
                      <a:pt x="103" y="8"/>
                    </a:cubicBezTo>
                    <a:cubicBezTo>
                      <a:pt x="119" y="3"/>
                      <a:pt x="135" y="0"/>
                      <a:pt x="152" y="0"/>
                    </a:cubicBezTo>
                    <a:cubicBezTo>
                      <a:pt x="176" y="0"/>
                      <a:pt x="197" y="4"/>
                      <a:pt x="216" y="11"/>
                    </a:cubicBezTo>
                    <a:cubicBezTo>
                      <a:pt x="234" y="19"/>
                      <a:pt x="250" y="31"/>
                      <a:pt x="263" y="46"/>
                    </a:cubicBezTo>
                    <a:lnTo>
                      <a:pt x="219" y="103"/>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8" name="Freeform 19"/>
              <p:cNvSpPr>
                <a:spLocks/>
              </p:cNvSpPr>
              <p:nvPr/>
            </p:nvSpPr>
            <p:spPr bwMode="auto">
              <a:xfrm>
                <a:off x="6884988" y="4325937"/>
                <a:ext cx="119063" cy="222250"/>
              </a:xfrm>
              <a:custGeom>
                <a:avLst/>
                <a:gdLst>
                  <a:gd name="T0" fmla="*/ 219 w 263"/>
                  <a:gd name="T1" fmla="*/ 103 h 494"/>
                  <a:gd name="T2" fmla="*/ 219 w 263"/>
                  <a:gd name="T3" fmla="*/ 103 h 494"/>
                  <a:gd name="T4" fmla="*/ 154 w 263"/>
                  <a:gd name="T5" fmla="*/ 71 h 494"/>
                  <a:gd name="T6" fmla="*/ 132 w 263"/>
                  <a:gd name="T7" fmla="*/ 75 h 494"/>
                  <a:gd name="T8" fmla="*/ 113 w 263"/>
                  <a:gd name="T9" fmla="*/ 87 h 494"/>
                  <a:gd name="T10" fmla="*/ 100 w 263"/>
                  <a:gd name="T11" fmla="*/ 107 h 494"/>
                  <a:gd name="T12" fmla="*/ 95 w 263"/>
                  <a:gd name="T13" fmla="*/ 137 h 494"/>
                  <a:gd name="T14" fmla="*/ 112 w 263"/>
                  <a:gd name="T15" fmla="*/ 183 h 494"/>
                  <a:gd name="T16" fmla="*/ 160 w 263"/>
                  <a:gd name="T17" fmla="*/ 214 h 494"/>
                  <a:gd name="T18" fmla="*/ 195 w 263"/>
                  <a:gd name="T19" fmla="*/ 234 h 494"/>
                  <a:gd name="T20" fmla="*/ 227 w 263"/>
                  <a:gd name="T21" fmla="*/ 261 h 494"/>
                  <a:gd name="T22" fmla="*/ 251 w 263"/>
                  <a:gd name="T23" fmla="*/ 299 h 494"/>
                  <a:gd name="T24" fmla="*/ 261 w 263"/>
                  <a:gd name="T25" fmla="*/ 351 h 494"/>
                  <a:gd name="T26" fmla="*/ 250 w 263"/>
                  <a:gd name="T27" fmla="*/ 412 h 494"/>
                  <a:gd name="T28" fmla="*/ 220 w 263"/>
                  <a:gd name="T29" fmla="*/ 457 h 494"/>
                  <a:gd name="T30" fmla="*/ 178 w 263"/>
                  <a:gd name="T31" fmla="*/ 484 h 494"/>
                  <a:gd name="T32" fmla="*/ 126 w 263"/>
                  <a:gd name="T33" fmla="*/ 494 h 494"/>
                  <a:gd name="T34" fmla="*/ 53 w 263"/>
                  <a:gd name="T35" fmla="*/ 479 h 494"/>
                  <a:gd name="T36" fmla="*/ 0 w 263"/>
                  <a:gd name="T37" fmla="*/ 440 h 494"/>
                  <a:gd name="T38" fmla="*/ 43 w 263"/>
                  <a:gd name="T39" fmla="*/ 382 h 494"/>
                  <a:gd name="T40" fmla="*/ 80 w 263"/>
                  <a:gd name="T41" fmla="*/ 411 h 494"/>
                  <a:gd name="T42" fmla="*/ 124 w 263"/>
                  <a:gd name="T43" fmla="*/ 421 h 494"/>
                  <a:gd name="T44" fmla="*/ 166 w 263"/>
                  <a:gd name="T45" fmla="*/ 404 h 494"/>
                  <a:gd name="T46" fmla="*/ 183 w 263"/>
                  <a:gd name="T47" fmla="*/ 356 h 494"/>
                  <a:gd name="T48" fmla="*/ 163 w 263"/>
                  <a:gd name="T49" fmla="*/ 307 h 494"/>
                  <a:gd name="T50" fmla="*/ 112 w 263"/>
                  <a:gd name="T51" fmla="*/ 274 h 494"/>
                  <a:gd name="T52" fmla="*/ 76 w 263"/>
                  <a:gd name="T53" fmla="*/ 253 h 494"/>
                  <a:gd name="T54" fmla="*/ 46 w 263"/>
                  <a:gd name="T55" fmla="*/ 227 h 494"/>
                  <a:gd name="T56" fmla="*/ 26 w 263"/>
                  <a:gd name="T57" fmla="*/ 190 h 494"/>
                  <a:gd name="T58" fmla="*/ 18 w 263"/>
                  <a:gd name="T59" fmla="*/ 140 h 494"/>
                  <a:gd name="T60" fmla="*/ 30 w 263"/>
                  <a:gd name="T61" fmla="*/ 77 h 494"/>
                  <a:gd name="T62" fmla="*/ 60 w 263"/>
                  <a:gd name="T63" fmla="*/ 34 h 494"/>
                  <a:gd name="T64" fmla="*/ 103 w 263"/>
                  <a:gd name="T65" fmla="*/ 8 h 494"/>
                  <a:gd name="T66" fmla="*/ 152 w 263"/>
                  <a:gd name="T67" fmla="*/ 0 h 494"/>
                  <a:gd name="T68" fmla="*/ 216 w 263"/>
                  <a:gd name="T69" fmla="*/ 11 h 494"/>
                  <a:gd name="T70" fmla="*/ 263 w 263"/>
                  <a:gd name="T71" fmla="*/ 46 h 494"/>
                  <a:gd name="T72" fmla="*/ 219 w 263"/>
                  <a:gd name="T73" fmla="*/ 103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3" h="494">
                    <a:moveTo>
                      <a:pt x="219" y="103"/>
                    </a:moveTo>
                    <a:lnTo>
                      <a:pt x="219" y="103"/>
                    </a:lnTo>
                    <a:cubicBezTo>
                      <a:pt x="202" y="82"/>
                      <a:pt x="180" y="71"/>
                      <a:pt x="154" y="71"/>
                    </a:cubicBezTo>
                    <a:cubicBezTo>
                      <a:pt x="147" y="71"/>
                      <a:pt x="139" y="73"/>
                      <a:pt x="132" y="75"/>
                    </a:cubicBezTo>
                    <a:cubicBezTo>
                      <a:pt x="125" y="78"/>
                      <a:pt x="119" y="81"/>
                      <a:pt x="113" y="87"/>
                    </a:cubicBezTo>
                    <a:cubicBezTo>
                      <a:pt x="107" y="92"/>
                      <a:pt x="103" y="99"/>
                      <a:pt x="100" y="107"/>
                    </a:cubicBezTo>
                    <a:cubicBezTo>
                      <a:pt x="96" y="116"/>
                      <a:pt x="95" y="126"/>
                      <a:pt x="95" y="137"/>
                    </a:cubicBezTo>
                    <a:cubicBezTo>
                      <a:pt x="95" y="157"/>
                      <a:pt x="101" y="173"/>
                      <a:pt x="112" y="183"/>
                    </a:cubicBezTo>
                    <a:cubicBezTo>
                      <a:pt x="124" y="194"/>
                      <a:pt x="140" y="204"/>
                      <a:pt x="160" y="214"/>
                    </a:cubicBezTo>
                    <a:cubicBezTo>
                      <a:pt x="171" y="220"/>
                      <a:pt x="183" y="227"/>
                      <a:pt x="195" y="234"/>
                    </a:cubicBezTo>
                    <a:cubicBezTo>
                      <a:pt x="207" y="242"/>
                      <a:pt x="218" y="251"/>
                      <a:pt x="227" y="261"/>
                    </a:cubicBezTo>
                    <a:cubicBezTo>
                      <a:pt x="237" y="272"/>
                      <a:pt x="245" y="285"/>
                      <a:pt x="251" y="299"/>
                    </a:cubicBezTo>
                    <a:cubicBezTo>
                      <a:pt x="257" y="314"/>
                      <a:pt x="261" y="331"/>
                      <a:pt x="261" y="351"/>
                    </a:cubicBezTo>
                    <a:cubicBezTo>
                      <a:pt x="261" y="374"/>
                      <a:pt x="257" y="394"/>
                      <a:pt x="250" y="412"/>
                    </a:cubicBezTo>
                    <a:cubicBezTo>
                      <a:pt x="242" y="430"/>
                      <a:pt x="233" y="445"/>
                      <a:pt x="220" y="457"/>
                    </a:cubicBezTo>
                    <a:cubicBezTo>
                      <a:pt x="208" y="469"/>
                      <a:pt x="194" y="478"/>
                      <a:pt x="178" y="484"/>
                    </a:cubicBezTo>
                    <a:cubicBezTo>
                      <a:pt x="161" y="491"/>
                      <a:pt x="144" y="494"/>
                      <a:pt x="126" y="494"/>
                    </a:cubicBezTo>
                    <a:cubicBezTo>
                      <a:pt x="100" y="494"/>
                      <a:pt x="76" y="489"/>
                      <a:pt x="53" y="479"/>
                    </a:cubicBezTo>
                    <a:cubicBezTo>
                      <a:pt x="31" y="468"/>
                      <a:pt x="14" y="455"/>
                      <a:pt x="0" y="440"/>
                    </a:cubicBezTo>
                    <a:lnTo>
                      <a:pt x="43" y="382"/>
                    </a:lnTo>
                    <a:cubicBezTo>
                      <a:pt x="54" y="394"/>
                      <a:pt x="66" y="404"/>
                      <a:pt x="80" y="411"/>
                    </a:cubicBezTo>
                    <a:cubicBezTo>
                      <a:pt x="95" y="418"/>
                      <a:pt x="109" y="421"/>
                      <a:pt x="124" y="421"/>
                    </a:cubicBezTo>
                    <a:cubicBezTo>
                      <a:pt x="141" y="421"/>
                      <a:pt x="155" y="416"/>
                      <a:pt x="166" y="404"/>
                    </a:cubicBezTo>
                    <a:cubicBezTo>
                      <a:pt x="177" y="393"/>
                      <a:pt x="183" y="376"/>
                      <a:pt x="183" y="356"/>
                    </a:cubicBezTo>
                    <a:cubicBezTo>
                      <a:pt x="183" y="335"/>
                      <a:pt x="176" y="319"/>
                      <a:pt x="163" y="307"/>
                    </a:cubicBezTo>
                    <a:cubicBezTo>
                      <a:pt x="150" y="295"/>
                      <a:pt x="133" y="284"/>
                      <a:pt x="112" y="274"/>
                    </a:cubicBezTo>
                    <a:cubicBezTo>
                      <a:pt x="100" y="268"/>
                      <a:pt x="88" y="261"/>
                      <a:pt x="76" y="253"/>
                    </a:cubicBezTo>
                    <a:cubicBezTo>
                      <a:pt x="65" y="246"/>
                      <a:pt x="55" y="237"/>
                      <a:pt x="46" y="227"/>
                    </a:cubicBezTo>
                    <a:cubicBezTo>
                      <a:pt x="38" y="216"/>
                      <a:pt x="31" y="204"/>
                      <a:pt x="26" y="190"/>
                    </a:cubicBezTo>
                    <a:cubicBezTo>
                      <a:pt x="21" y="176"/>
                      <a:pt x="18" y="159"/>
                      <a:pt x="18" y="140"/>
                    </a:cubicBezTo>
                    <a:cubicBezTo>
                      <a:pt x="18" y="116"/>
                      <a:pt x="22" y="95"/>
                      <a:pt x="30" y="77"/>
                    </a:cubicBezTo>
                    <a:cubicBezTo>
                      <a:pt x="38" y="60"/>
                      <a:pt x="48" y="45"/>
                      <a:pt x="60" y="34"/>
                    </a:cubicBezTo>
                    <a:cubicBezTo>
                      <a:pt x="73" y="22"/>
                      <a:pt x="87" y="14"/>
                      <a:pt x="103" y="8"/>
                    </a:cubicBezTo>
                    <a:cubicBezTo>
                      <a:pt x="119" y="3"/>
                      <a:pt x="135" y="0"/>
                      <a:pt x="152" y="0"/>
                    </a:cubicBezTo>
                    <a:cubicBezTo>
                      <a:pt x="176" y="0"/>
                      <a:pt x="197" y="4"/>
                      <a:pt x="216" y="11"/>
                    </a:cubicBezTo>
                    <a:cubicBezTo>
                      <a:pt x="235" y="19"/>
                      <a:pt x="250" y="31"/>
                      <a:pt x="263" y="46"/>
                    </a:cubicBezTo>
                    <a:lnTo>
                      <a:pt x="219" y="103"/>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9" name="Freeform 20"/>
              <p:cNvSpPr>
                <a:spLocks/>
              </p:cNvSpPr>
              <p:nvPr/>
            </p:nvSpPr>
            <p:spPr bwMode="auto">
              <a:xfrm>
                <a:off x="5659438" y="4597400"/>
                <a:ext cx="114300" cy="220662"/>
              </a:xfrm>
              <a:custGeom>
                <a:avLst/>
                <a:gdLst>
                  <a:gd name="T0" fmla="*/ 254 w 254"/>
                  <a:gd name="T1" fmla="*/ 420 h 491"/>
                  <a:gd name="T2" fmla="*/ 254 w 254"/>
                  <a:gd name="T3" fmla="*/ 420 h 491"/>
                  <a:gd name="T4" fmla="*/ 205 w 254"/>
                  <a:gd name="T5" fmla="*/ 475 h 491"/>
                  <a:gd name="T6" fmla="*/ 148 w 254"/>
                  <a:gd name="T7" fmla="*/ 491 h 491"/>
                  <a:gd name="T8" fmla="*/ 84 w 254"/>
                  <a:gd name="T9" fmla="*/ 472 h 491"/>
                  <a:gd name="T10" fmla="*/ 38 w 254"/>
                  <a:gd name="T11" fmla="*/ 421 h 491"/>
                  <a:gd name="T12" fmla="*/ 9 w 254"/>
                  <a:gd name="T13" fmla="*/ 343 h 491"/>
                  <a:gd name="T14" fmla="*/ 0 w 254"/>
                  <a:gd name="T15" fmla="*/ 246 h 491"/>
                  <a:gd name="T16" fmla="*/ 9 w 254"/>
                  <a:gd name="T17" fmla="*/ 148 h 491"/>
                  <a:gd name="T18" fmla="*/ 38 w 254"/>
                  <a:gd name="T19" fmla="*/ 70 h 491"/>
                  <a:gd name="T20" fmla="*/ 84 w 254"/>
                  <a:gd name="T21" fmla="*/ 18 h 491"/>
                  <a:gd name="T22" fmla="*/ 148 w 254"/>
                  <a:gd name="T23" fmla="*/ 0 h 491"/>
                  <a:gd name="T24" fmla="*/ 202 w 254"/>
                  <a:gd name="T25" fmla="*/ 14 h 491"/>
                  <a:gd name="T26" fmla="*/ 248 w 254"/>
                  <a:gd name="T27" fmla="*/ 62 h 491"/>
                  <a:gd name="T28" fmla="*/ 236 w 254"/>
                  <a:gd name="T29" fmla="*/ 69 h 491"/>
                  <a:gd name="T30" fmla="*/ 195 w 254"/>
                  <a:gd name="T31" fmla="*/ 26 h 491"/>
                  <a:gd name="T32" fmla="*/ 148 w 254"/>
                  <a:gd name="T33" fmla="*/ 13 h 491"/>
                  <a:gd name="T34" fmla="*/ 89 w 254"/>
                  <a:gd name="T35" fmla="*/ 31 h 491"/>
                  <a:gd name="T36" fmla="*/ 47 w 254"/>
                  <a:gd name="T37" fmla="*/ 81 h 491"/>
                  <a:gd name="T38" fmla="*/ 23 w 254"/>
                  <a:gd name="T39" fmla="*/ 155 h 491"/>
                  <a:gd name="T40" fmla="*/ 14 w 254"/>
                  <a:gd name="T41" fmla="*/ 246 h 491"/>
                  <a:gd name="T42" fmla="*/ 23 w 254"/>
                  <a:gd name="T43" fmla="*/ 336 h 491"/>
                  <a:gd name="T44" fmla="*/ 48 w 254"/>
                  <a:gd name="T45" fmla="*/ 410 h 491"/>
                  <a:gd name="T46" fmla="*/ 89 w 254"/>
                  <a:gd name="T47" fmla="*/ 460 h 491"/>
                  <a:gd name="T48" fmla="*/ 148 w 254"/>
                  <a:gd name="T49" fmla="*/ 478 h 491"/>
                  <a:gd name="T50" fmla="*/ 200 w 254"/>
                  <a:gd name="T51" fmla="*/ 462 h 491"/>
                  <a:gd name="T52" fmla="*/ 242 w 254"/>
                  <a:gd name="T53" fmla="*/ 413 h 491"/>
                  <a:gd name="T54" fmla="*/ 254 w 254"/>
                  <a:gd name="T55" fmla="*/ 420 h 491"/>
                  <a:gd name="T56" fmla="*/ 254 w 254"/>
                  <a:gd name="T57" fmla="*/ 42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491">
                    <a:moveTo>
                      <a:pt x="254" y="420"/>
                    </a:moveTo>
                    <a:lnTo>
                      <a:pt x="254" y="420"/>
                    </a:lnTo>
                    <a:cubicBezTo>
                      <a:pt x="241" y="446"/>
                      <a:pt x="225" y="465"/>
                      <a:pt x="205" y="475"/>
                    </a:cubicBezTo>
                    <a:cubicBezTo>
                      <a:pt x="186" y="486"/>
                      <a:pt x="167" y="491"/>
                      <a:pt x="148" y="491"/>
                    </a:cubicBezTo>
                    <a:cubicBezTo>
                      <a:pt x="124" y="491"/>
                      <a:pt x="102" y="485"/>
                      <a:pt x="84" y="472"/>
                    </a:cubicBezTo>
                    <a:cubicBezTo>
                      <a:pt x="65" y="460"/>
                      <a:pt x="50" y="442"/>
                      <a:pt x="38" y="421"/>
                    </a:cubicBezTo>
                    <a:cubicBezTo>
                      <a:pt x="25" y="399"/>
                      <a:pt x="16" y="373"/>
                      <a:pt x="9" y="343"/>
                    </a:cubicBezTo>
                    <a:cubicBezTo>
                      <a:pt x="3" y="313"/>
                      <a:pt x="0" y="281"/>
                      <a:pt x="0" y="246"/>
                    </a:cubicBezTo>
                    <a:cubicBezTo>
                      <a:pt x="0" y="211"/>
                      <a:pt x="3" y="178"/>
                      <a:pt x="9" y="148"/>
                    </a:cubicBezTo>
                    <a:cubicBezTo>
                      <a:pt x="16" y="118"/>
                      <a:pt x="25" y="92"/>
                      <a:pt x="38" y="70"/>
                    </a:cubicBezTo>
                    <a:cubicBezTo>
                      <a:pt x="50" y="48"/>
                      <a:pt x="65" y="31"/>
                      <a:pt x="84" y="18"/>
                    </a:cubicBezTo>
                    <a:cubicBezTo>
                      <a:pt x="102" y="6"/>
                      <a:pt x="124" y="0"/>
                      <a:pt x="148" y="0"/>
                    </a:cubicBezTo>
                    <a:cubicBezTo>
                      <a:pt x="166" y="0"/>
                      <a:pt x="184" y="5"/>
                      <a:pt x="202" y="14"/>
                    </a:cubicBezTo>
                    <a:cubicBezTo>
                      <a:pt x="220" y="23"/>
                      <a:pt x="236" y="39"/>
                      <a:pt x="248" y="62"/>
                    </a:cubicBezTo>
                    <a:lnTo>
                      <a:pt x="236" y="69"/>
                    </a:lnTo>
                    <a:cubicBezTo>
                      <a:pt x="224" y="49"/>
                      <a:pt x="211" y="35"/>
                      <a:pt x="195" y="26"/>
                    </a:cubicBezTo>
                    <a:cubicBezTo>
                      <a:pt x="180" y="17"/>
                      <a:pt x="164" y="13"/>
                      <a:pt x="148" y="13"/>
                    </a:cubicBezTo>
                    <a:cubicBezTo>
                      <a:pt x="125" y="13"/>
                      <a:pt x="106" y="19"/>
                      <a:pt x="89" y="31"/>
                    </a:cubicBezTo>
                    <a:cubicBezTo>
                      <a:pt x="72" y="44"/>
                      <a:pt x="58" y="60"/>
                      <a:pt x="47" y="81"/>
                    </a:cubicBezTo>
                    <a:cubicBezTo>
                      <a:pt x="36" y="102"/>
                      <a:pt x="28" y="126"/>
                      <a:pt x="23" y="155"/>
                    </a:cubicBezTo>
                    <a:cubicBezTo>
                      <a:pt x="17" y="183"/>
                      <a:pt x="14" y="213"/>
                      <a:pt x="14" y="246"/>
                    </a:cubicBezTo>
                    <a:cubicBezTo>
                      <a:pt x="14" y="278"/>
                      <a:pt x="17" y="308"/>
                      <a:pt x="23" y="336"/>
                    </a:cubicBezTo>
                    <a:cubicBezTo>
                      <a:pt x="28" y="364"/>
                      <a:pt x="37" y="389"/>
                      <a:pt x="48" y="410"/>
                    </a:cubicBezTo>
                    <a:cubicBezTo>
                      <a:pt x="59" y="431"/>
                      <a:pt x="73" y="448"/>
                      <a:pt x="89" y="460"/>
                    </a:cubicBezTo>
                    <a:cubicBezTo>
                      <a:pt x="106" y="472"/>
                      <a:pt x="126" y="478"/>
                      <a:pt x="148" y="478"/>
                    </a:cubicBezTo>
                    <a:cubicBezTo>
                      <a:pt x="165" y="478"/>
                      <a:pt x="182" y="473"/>
                      <a:pt x="200" y="462"/>
                    </a:cubicBezTo>
                    <a:cubicBezTo>
                      <a:pt x="217" y="451"/>
                      <a:pt x="231" y="435"/>
                      <a:pt x="242" y="413"/>
                    </a:cubicBezTo>
                    <a:lnTo>
                      <a:pt x="254" y="420"/>
                    </a:lnTo>
                    <a:lnTo>
                      <a:pt x="254" y="420"/>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0" name="Freeform 21"/>
              <p:cNvSpPr>
                <a:spLocks/>
              </p:cNvSpPr>
              <p:nvPr/>
            </p:nvSpPr>
            <p:spPr bwMode="auto">
              <a:xfrm>
                <a:off x="5867400" y="4602162"/>
                <a:ext cx="79375" cy="212725"/>
              </a:xfrm>
              <a:custGeom>
                <a:avLst/>
                <a:gdLst>
                  <a:gd name="T0" fmla="*/ 0 w 174"/>
                  <a:gd name="T1" fmla="*/ 470 h 470"/>
                  <a:gd name="T2" fmla="*/ 0 w 174"/>
                  <a:gd name="T3" fmla="*/ 470 h 470"/>
                  <a:gd name="T4" fmla="*/ 0 w 174"/>
                  <a:gd name="T5" fmla="*/ 0 h 470"/>
                  <a:gd name="T6" fmla="*/ 169 w 174"/>
                  <a:gd name="T7" fmla="*/ 0 h 470"/>
                  <a:gd name="T8" fmla="*/ 169 w 174"/>
                  <a:gd name="T9" fmla="*/ 13 h 470"/>
                  <a:gd name="T10" fmla="*/ 15 w 174"/>
                  <a:gd name="T11" fmla="*/ 13 h 470"/>
                  <a:gd name="T12" fmla="*/ 15 w 174"/>
                  <a:gd name="T13" fmla="*/ 219 h 470"/>
                  <a:gd name="T14" fmla="*/ 160 w 174"/>
                  <a:gd name="T15" fmla="*/ 219 h 470"/>
                  <a:gd name="T16" fmla="*/ 160 w 174"/>
                  <a:gd name="T17" fmla="*/ 233 h 470"/>
                  <a:gd name="T18" fmla="*/ 15 w 174"/>
                  <a:gd name="T19" fmla="*/ 233 h 470"/>
                  <a:gd name="T20" fmla="*/ 15 w 174"/>
                  <a:gd name="T21" fmla="*/ 456 h 470"/>
                  <a:gd name="T22" fmla="*/ 174 w 174"/>
                  <a:gd name="T23" fmla="*/ 456 h 470"/>
                  <a:gd name="T24" fmla="*/ 174 w 174"/>
                  <a:gd name="T25" fmla="*/ 470 h 470"/>
                  <a:gd name="T26" fmla="*/ 0 w 174"/>
                  <a:gd name="T27"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4" h="470">
                    <a:moveTo>
                      <a:pt x="0" y="470"/>
                    </a:moveTo>
                    <a:lnTo>
                      <a:pt x="0" y="470"/>
                    </a:lnTo>
                    <a:lnTo>
                      <a:pt x="0" y="0"/>
                    </a:lnTo>
                    <a:lnTo>
                      <a:pt x="169" y="0"/>
                    </a:lnTo>
                    <a:lnTo>
                      <a:pt x="169" y="13"/>
                    </a:lnTo>
                    <a:lnTo>
                      <a:pt x="15" y="13"/>
                    </a:lnTo>
                    <a:lnTo>
                      <a:pt x="15" y="219"/>
                    </a:lnTo>
                    <a:lnTo>
                      <a:pt x="160" y="219"/>
                    </a:lnTo>
                    <a:lnTo>
                      <a:pt x="160" y="233"/>
                    </a:lnTo>
                    <a:lnTo>
                      <a:pt x="15" y="233"/>
                    </a:lnTo>
                    <a:lnTo>
                      <a:pt x="15" y="456"/>
                    </a:lnTo>
                    <a:lnTo>
                      <a:pt x="174" y="456"/>
                    </a:lnTo>
                    <a:lnTo>
                      <a:pt x="174" y="470"/>
                    </a:lnTo>
                    <a:lnTo>
                      <a:pt x="0" y="470"/>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1" name="Freeform 22"/>
              <p:cNvSpPr>
                <a:spLocks/>
              </p:cNvSpPr>
              <p:nvPr/>
            </p:nvSpPr>
            <p:spPr bwMode="auto">
              <a:xfrm>
                <a:off x="6046788" y="4602162"/>
                <a:ext cx="106363" cy="212725"/>
              </a:xfrm>
              <a:custGeom>
                <a:avLst/>
                <a:gdLst>
                  <a:gd name="T0" fmla="*/ 213 w 237"/>
                  <a:gd name="T1" fmla="*/ 470 h 470"/>
                  <a:gd name="T2" fmla="*/ 213 w 237"/>
                  <a:gd name="T3" fmla="*/ 470 h 470"/>
                  <a:gd name="T4" fmla="*/ 16 w 237"/>
                  <a:gd name="T5" fmla="*/ 17 h 470"/>
                  <a:gd name="T6" fmla="*/ 14 w 237"/>
                  <a:gd name="T7" fmla="*/ 17 h 470"/>
                  <a:gd name="T8" fmla="*/ 14 w 237"/>
                  <a:gd name="T9" fmla="*/ 470 h 470"/>
                  <a:gd name="T10" fmla="*/ 0 w 237"/>
                  <a:gd name="T11" fmla="*/ 470 h 470"/>
                  <a:gd name="T12" fmla="*/ 0 w 237"/>
                  <a:gd name="T13" fmla="*/ 0 h 470"/>
                  <a:gd name="T14" fmla="*/ 24 w 237"/>
                  <a:gd name="T15" fmla="*/ 0 h 470"/>
                  <a:gd name="T16" fmla="*/ 221 w 237"/>
                  <a:gd name="T17" fmla="*/ 452 h 470"/>
                  <a:gd name="T18" fmla="*/ 222 w 237"/>
                  <a:gd name="T19" fmla="*/ 452 h 470"/>
                  <a:gd name="T20" fmla="*/ 222 w 237"/>
                  <a:gd name="T21" fmla="*/ 0 h 470"/>
                  <a:gd name="T22" fmla="*/ 237 w 237"/>
                  <a:gd name="T23" fmla="*/ 0 h 470"/>
                  <a:gd name="T24" fmla="*/ 237 w 237"/>
                  <a:gd name="T25" fmla="*/ 470 h 470"/>
                  <a:gd name="T26" fmla="*/ 213 w 237"/>
                  <a:gd name="T27"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7" h="470">
                    <a:moveTo>
                      <a:pt x="213" y="470"/>
                    </a:moveTo>
                    <a:lnTo>
                      <a:pt x="213" y="470"/>
                    </a:lnTo>
                    <a:lnTo>
                      <a:pt x="16" y="17"/>
                    </a:lnTo>
                    <a:lnTo>
                      <a:pt x="14" y="17"/>
                    </a:lnTo>
                    <a:lnTo>
                      <a:pt x="14" y="470"/>
                    </a:lnTo>
                    <a:lnTo>
                      <a:pt x="0" y="470"/>
                    </a:lnTo>
                    <a:lnTo>
                      <a:pt x="0" y="0"/>
                    </a:lnTo>
                    <a:lnTo>
                      <a:pt x="24" y="0"/>
                    </a:lnTo>
                    <a:lnTo>
                      <a:pt x="221" y="452"/>
                    </a:lnTo>
                    <a:lnTo>
                      <a:pt x="222" y="452"/>
                    </a:lnTo>
                    <a:lnTo>
                      <a:pt x="222" y="0"/>
                    </a:lnTo>
                    <a:lnTo>
                      <a:pt x="237" y="0"/>
                    </a:lnTo>
                    <a:lnTo>
                      <a:pt x="237" y="470"/>
                    </a:lnTo>
                    <a:lnTo>
                      <a:pt x="213" y="470"/>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2" name="Freeform 23"/>
              <p:cNvSpPr>
                <a:spLocks/>
              </p:cNvSpPr>
              <p:nvPr/>
            </p:nvSpPr>
            <p:spPr bwMode="auto">
              <a:xfrm>
                <a:off x="6240463" y="4602162"/>
                <a:ext cx="90488" cy="212725"/>
              </a:xfrm>
              <a:custGeom>
                <a:avLst/>
                <a:gdLst>
                  <a:gd name="T0" fmla="*/ 108 w 201"/>
                  <a:gd name="T1" fmla="*/ 13 h 470"/>
                  <a:gd name="T2" fmla="*/ 108 w 201"/>
                  <a:gd name="T3" fmla="*/ 13 h 470"/>
                  <a:gd name="T4" fmla="*/ 108 w 201"/>
                  <a:gd name="T5" fmla="*/ 470 h 470"/>
                  <a:gd name="T6" fmla="*/ 93 w 201"/>
                  <a:gd name="T7" fmla="*/ 470 h 470"/>
                  <a:gd name="T8" fmla="*/ 93 w 201"/>
                  <a:gd name="T9" fmla="*/ 13 h 470"/>
                  <a:gd name="T10" fmla="*/ 0 w 201"/>
                  <a:gd name="T11" fmla="*/ 13 h 470"/>
                  <a:gd name="T12" fmla="*/ 0 w 201"/>
                  <a:gd name="T13" fmla="*/ 0 h 470"/>
                  <a:gd name="T14" fmla="*/ 201 w 201"/>
                  <a:gd name="T15" fmla="*/ 0 h 470"/>
                  <a:gd name="T16" fmla="*/ 201 w 201"/>
                  <a:gd name="T17" fmla="*/ 13 h 470"/>
                  <a:gd name="T18" fmla="*/ 108 w 201"/>
                  <a:gd name="T19" fmla="*/ 13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470">
                    <a:moveTo>
                      <a:pt x="108" y="13"/>
                    </a:moveTo>
                    <a:lnTo>
                      <a:pt x="108" y="13"/>
                    </a:lnTo>
                    <a:lnTo>
                      <a:pt x="108" y="470"/>
                    </a:lnTo>
                    <a:lnTo>
                      <a:pt x="93" y="470"/>
                    </a:lnTo>
                    <a:lnTo>
                      <a:pt x="93" y="13"/>
                    </a:lnTo>
                    <a:lnTo>
                      <a:pt x="0" y="13"/>
                    </a:lnTo>
                    <a:lnTo>
                      <a:pt x="0" y="0"/>
                    </a:lnTo>
                    <a:lnTo>
                      <a:pt x="201" y="0"/>
                    </a:lnTo>
                    <a:lnTo>
                      <a:pt x="201" y="13"/>
                    </a:lnTo>
                    <a:lnTo>
                      <a:pt x="108" y="13"/>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3" name="Freeform 24"/>
              <p:cNvSpPr>
                <a:spLocks noEditPoints="1"/>
              </p:cNvSpPr>
              <p:nvPr/>
            </p:nvSpPr>
            <p:spPr bwMode="auto">
              <a:xfrm>
                <a:off x="6418263" y="4602162"/>
                <a:ext cx="93663" cy="212725"/>
              </a:xfrm>
              <a:custGeom>
                <a:avLst/>
                <a:gdLst>
                  <a:gd name="T0" fmla="*/ 188 w 205"/>
                  <a:gd name="T1" fmla="*/ 470 h 470"/>
                  <a:gd name="T2" fmla="*/ 188 w 205"/>
                  <a:gd name="T3" fmla="*/ 470 h 470"/>
                  <a:gd name="T4" fmla="*/ 89 w 205"/>
                  <a:gd name="T5" fmla="*/ 233 h 470"/>
                  <a:gd name="T6" fmla="*/ 15 w 205"/>
                  <a:gd name="T7" fmla="*/ 233 h 470"/>
                  <a:gd name="T8" fmla="*/ 15 w 205"/>
                  <a:gd name="T9" fmla="*/ 470 h 470"/>
                  <a:gd name="T10" fmla="*/ 0 w 205"/>
                  <a:gd name="T11" fmla="*/ 470 h 470"/>
                  <a:gd name="T12" fmla="*/ 0 w 205"/>
                  <a:gd name="T13" fmla="*/ 0 h 470"/>
                  <a:gd name="T14" fmla="*/ 92 w 205"/>
                  <a:gd name="T15" fmla="*/ 0 h 470"/>
                  <a:gd name="T16" fmla="*/ 129 w 205"/>
                  <a:gd name="T17" fmla="*/ 4 h 470"/>
                  <a:gd name="T18" fmla="*/ 164 w 205"/>
                  <a:gd name="T19" fmla="*/ 22 h 470"/>
                  <a:gd name="T20" fmla="*/ 191 w 205"/>
                  <a:gd name="T21" fmla="*/ 58 h 470"/>
                  <a:gd name="T22" fmla="*/ 201 w 205"/>
                  <a:gd name="T23" fmla="*/ 114 h 470"/>
                  <a:gd name="T24" fmla="*/ 192 w 205"/>
                  <a:gd name="T25" fmla="*/ 169 h 470"/>
                  <a:gd name="T26" fmla="*/ 169 w 205"/>
                  <a:gd name="T27" fmla="*/ 205 h 470"/>
                  <a:gd name="T28" fmla="*/ 138 w 205"/>
                  <a:gd name="T29" fmla="*/ 226 h 470"/>
                  <a:gd name="T30" fmla="*/ 104 w 205"/>
                  <a:gd name="T31" fmla="*/ 232 h 470"/>
                  <a:gd name="T32" fmla="*/ 205 w 205"/>
                  <a:gd name="T33" fmla="*/ 470 h 470"/>
                  <a:gd name="T34" fmla="*/ 188 w 205"/>
                  <a:gd name="T35" fmla="*/ 470 h 470"/>
                  <a:gd name="T36" fmla="*/ 187 w 205"/>
                  <a:gd name="T37" fmla="*/ 114 h 470"/>
                  <a:gd name="T38" fmla="*/ 187 w 205"/>
                  <a:gd name="T39" fmla="*/ 114 h 470"/>
                  <a:gd name="T40" fmla="*/ 179 w 205"/>
                  <a:gd name="T41" fmla="*/ 66 h 470"/>
                  <a:gd name="T42" fmla="*/ 157 w 205"/>
                  <a:gd name="T43" fmla="*/ 34 h 470"/>
                  <a:gd name="T44" fmla="*/ 126 w 205"/>
                  <a:gd name="T45" fmla="*/ 18 h 470"/>
                  <a:gd name="T46" fmla="*/ 89 w 205"/>
                  <a:gd name="T47" fmla="*/ 13 h 470"/>
                  <a:gd name="T48" fmla="*/ 15 w 205"/>
                  <a:gd name="T49" fmla="*/ 13 h 470"/>
                  <a:gd name="T50" fmla="*/ 15 w 205"/>
                  <a:gd name="T51" fmla="*/ 219 h 470"/>
                  <a:gd name="T52" fmla="*/ 94 w 205"/>
                  <a:gd name="T53" fmla="*/ 219 h 470"/>
                  <a:gd name="T54" fmla="*/ 164 w 205"/>
                  <a:gd name="T55" fmla="*/ 191 h 470"/>
                  <a:gd name="T56" fmla="*/ 187 w 205"/>
                  <a:gd name="T57" fmla="*/ 114 h 470"/>
                  <a:gd name="T58" fmla="*/ 187 w 205"/>
                  <a:gd name="T59" fmla="*/ 11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470">
                    <a:moveTo>
                      <a:pt x="188" y="470"/>
                    </a:moveTo>
                    <a:lnTo>
                      <a:pt x="188" y="470"/>
                    </a:lnTo>
                    <a:lnTo>
                      <a:pt x="89" y="233"/>
                    </a:lnTo>
                    <a:lnTo>
                      <a:pt x="15" y="233"/>
                    </a:lnTo>
                    <a:lnTo>
                      <a:pt x="15" y="470"/>
                    </a:lnTo>
                    <a:lnTo>
                      <a:pt x="0" y="470"/>
                    </a:lnTo>
                    <a:lnTo>
                      <a:pt x="0" y="0"/>
                    </a:lnTo>
                    <a:lnTo>
                      <a:pt x="92" y="0"/>
                    </a:lnTo>
                    <a:cubicBezTo>
                      <a:pt x="104" y="0"/>
                      <a:pt x="116" y="1"/>
                      <a:pt x="129" y="4"/>
                    </a:cubicBezTo>
                    <a:cubicBezTo>
                      <a:pt x="142" y="8"/>
                      <a:pt x="154" y="14"/>
                      <a:pt x="164" y="22"/>
                    </a:cubicBezTo>
                    <a:cubicBezTo>
                      <a:pt x="175" y="31"/>
                      <a:pt x="184" y="43"/>
                      <a:pt x="191" y="58"/>
                    </a:cubicBezTo>
                    <a:cubicBezTo>
                      <a:pt x="198" y="72"/>
                      <a:pt x="201" y="91"/>
                      <a:pt x="201" y="114"/>
                    </a:cubicBezTo>
                    <a:cubicBezTo>
                      <a:pt x="201" y="136"/>
                      <a:pt x="198" y="154"/>
                      <a:pt x="192" y="169"/>
                    </a:cubicBezTo>
                    <a:cubicBezTo>
                      <a:pt x="186" y="184"/>
                      <a:pt x="179" y="196"/>
                      <a:pt x="169" y="205"/>
                    </a:cubicBezTo>
                    <a:cubicBezTo>
                      <a:pt x="160" y="215"/>
                      <a:pt x="150" y="221"/>
                      <a:pt x="138" y="226"/>
                    </a:cubicBezTo>
                    <a:cubicBezTo>
                      <a:pt x="127" y="230"/>
                      <a:pt x="115" y="232"/>
                      <a:pt x="104" y="232"/>
                    </a:cubicBezTo>
                    <a:lnTo>
                      <a:pt x="205" y="470"/>
                    </a:lnTo>
                    <a:lnTo>
                      <a:pt x="188" y="470"/>
                    </a:lnTo>
                    <a:close/>
                    <a:moveTo>
                      <a:pt x="187" y="114"/>
                    </a:moveTo>
                    <a:lnTo>
                      <a:pt x="187" y="114"/>
                    </a:lnTo>
                    <a:cubicBezTo>
                      <a:pt x="187" y="95"/>
                      <a:pt x="185" y="79"/>
                      <a:pt x="179" y="66"/>
                    </a:cubicBezTo>
                    <a:cubicBezTo>
                      <a:pt x="174" y="53"/>
                      <a:pt x="166" y="42"/>
                      <a:pt x="157" y="34"/>
                    </a:cubicBezTo>
                    <a:cubicBezTo>
                      <a:pt x="148" y="27"/>
                      <a:pt x="138" y="21"/>
                      <a:pt x="126" y="18"/>
                    </a:cubicBezTo>
                    <a:cubicBezTo>
                      <a:pt x="114" y="14"/>
                      <a:pt x="102" y="13"/>
                      <a:pt x="89" y="13"/>
                    </a:cubicBezTo>
                    <a:lnTo>
                      <a:pt x="15" y="13"/>
                    </a:lnTo>
                    <a:lnTo>
                      <a:pt x="15" y="219"/>
                    </a:lnTo>
                    <a:lnTo>
                      <a:pt x="94" y="219"/>
                    </a:lnTo>
                    <a:cubicBezTo>
                      <a:pt x="124" y="219"/>
                      <a:pt x="148" y="210"/>
                      <a:pt x="164" y="191"/>
                    </a:cubicBezTo>
                    <a:cubicBezTo>
                      <a:pt x="179" y="172"/>
                      <a:pt x="187" y="146"/>
                      <a:pt x="187" y="114"/>
                    </a:cubicBezTo>
                    <a:lnTo>
                      <a:pt x="187" y="114"/>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4" name="Freeform 25"/>
              <p:cNvSpPr>
                <a:spLocks noEditPoints="1"/>
              </p:cNvSpPr>
              <p:nvPr/>
            </p:nvSpPr>
            <p:spPr bwMode="auto">
              <a:xfrm>
                <a:off x="6588125" y="4602162"/>
                <a:ext cx="119063" cy="212725"/>
              </a:xfrm>
              <a:custGeom>
                <a:avLst/>
                <a:gdLst>
                  <a:gd name="T0" fmla="*/ 215 w 264"/>
                  <a:gd name="T1" fmla="*/ 335 h 470"/>
                  <a:gd name="T2" fmla="*/ 215 w 264"/>
                  <a:gd name="T3" fmla="*/ 335 h 470"/>
                  <a:gd name="T4" fmla="*/ 50 w 264"/>
                  <a:gd name="T5" fmla="*/ 335 h 470"/>
                  <a:gd name="T6" fmla="*/ 14 w 264"/>
                  <a:gd name="T7" fmla="*/ 470 h 470"/>
                  <a:gd name="T8" fmla="*/ 0 w 264"/>
                  <a:gd name="T9" fmla="*/ 470 h 470"/>
                  <a:gd name="T10" fmla="*/ 121 w 264"/>
                  <a:gd name="T11" fmla="*/ 0 h 470"/>
                  <a:gd name="T12" fmla="*/ 146 w 264"/>
                  <a:gd name="T13" fmla="*/ 0 h 470"/>
                  <a:gd name="T14" fmla="*/ 264 w 264"/>
                  <a:gd name="T15" fmla="*/ 470 h 470"/>
                  <a:gd name="T16" fmla="*/ 249 w 264"/>
                  <a:gd name="T17" fmla="*/ 470 h 470"/>
                  <a:gd name="T18" fmla="*/ 215 w 264"/>
                  <a:gd name="T19" fmla="*/ 335 h 470"/>
                  <a:gd name="T20" fmla="*/ 53 w 264"/>
                  <a:gd name="T21" fmla="*/ 322 h 470"/>
                  <a:gd name="T22" fmla="*/ 53 w 264"/>
                  <a:gd name="T23" fmla="*/ 322 h 470"/>
                  <a:gd name="T24" fmla="*/ 212 w 264"/>
                  <a:gd name="T25" fmla="*/ 322 h 470"/>
                  <a:gd name="T26" fmla="*/ 135 w 264"/>
                  <a:gd name="T27" fmla="*/ 9 h 470"/>
                  <a:gd name="T28" fmla="*/ 132 w 264"/>
                  <a:gd name="T29" fmla="*/ 9 h 470"/>
                  <a:gd name="T30" fmla="*/ 53 w 264"/>
                  <a:gd name="T31" fmla="*/ 3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 h="470">
                    <a:moveTo>
                      <a:pt x="215" y="335"/>
                    </a:moveTo>
                    <a:lnTo>
                      <a:pt x="215" y="335"/>
                    </a:lnTo>
                    <a:lnTo>
                      <a:pt x="50" y="335"/>
                    </a:lnTo>
                    <a:lnTo>
                      <a:pt x="14" y="470"/>
                    </a:lnTo>
                    <a:lnTo>
                      <a:pt x="0" y="470"/>
                    </a:lnTo>
                    <a:lnTo>
                      <a:pt x="121" y="0"/>
                    </a:lnTo>
                    <a:lnTo>
                      <a:pt x="146" y="0"/>
                    </a:lnTo>
                    <a:lnTo>
                      <a:pt x="264" y="470"/>
                    </a:lnTo>
                    <a:lnTo>
                      <a:pt x="249" y="470"/>
                    </a:lnTo>
                    <a:lnTo>
                      <a:pt x="215" y="335"/>
                    </a:lnTo>
                    <a:close/>
                    <a:moveTo>
                      <a:pt x="53" y="322"/>
                    </a:moveTo>
                    <a:lnTo>
                      <a:pt x="53" y="322"/>
                    </a:lnTo>
                    <a:lnTo>
                      <a:pt x="212" y="322"/>
                    </a:lnTo>
                    <a:lnTo>
                      <a:pt x="135" y="9"/>
                    </a:lnTo>
                    <a:lnTo>
                      <a:pt x="132" y="9"/>
                    </a:lnTo>
                    <a:lnTo>
                      <a:pt x="53" y="322"/>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5" name="Freeform 26"/>
              <p:cNvSpPr>
                <a:spLocks/>
              </p:cNvSpPr>
              <p:nvPr/>
            </p:nvSpPr>
            <p:spPr bwMode="auto">
              <a:xfrm>
                <a:off x="6797675" y="4602162"/>
                <a:ext cx="69850" cy="212725"/>
              </a:xfrm>
              <a:custGeom>
                <a:avLst/>
                <a:gdLst>
                  <a:gd name="T0" fmla="*/ 0 w 152"/>
                  <a:gd name="T1" fmla="*/ 470 h 470"/>
                  <a:gd name="T2" fmla="*/ 0 w 152"/>
                  <a:gd name="T3" fmla="*/ 470 h 470"/>
                  <a:gd name="T4" fmla="*/ 0 w 152"/>
                  <a:gd name="T5" fmla="*/ 0 h 470"/>
                  <a:gd name="T6" fmla="*/ 15 w 152"/>
                  <a:gd name="T7" fmla="*/ 0 h 470"/>
                  <a:gd name="T8" fmla="*/ 15 w 152"/>
                  <a:gd name="T9" fmla="*/ 456 h 470"/>
                  <a:gd name="T10" fmla="*/ 152 w 152"/>
                  <a:gd name="T11" fmla="*/ 456 h 470"/>
                  <a:gd name="T12" fmla="*/ 152 w 152"/>
                  <a:gd name="T13" fmla="*/ 470 h 470"/>
                  <a:gd name="T14" fmla="*/ 0 w 152"/>
                  <a:gd name="T15" fmla="*/ 470 h 4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470">
                    <a:moveTo>
                      <a:pt x="0" y="470"/>
                    </a:moveTo>
                    <a:lnTo>
                      <a:pt x="0" y="470"/>
                    </a:lnTo>
                    <a:lnTo>
                      <a:pt x="0" y="0"/>
                    </a:lnTo>
                    <a:lnTo>
                      <a:pt x="15" y="0"/>
                    </a:lnTo>
                    <a:lnTo>
                      <a:pt x="15" y="456"/>
                    </a:lnTo>
                    <a:lnTo>
                      <a:pt x="152" y="456"/>
                    </a:lnTo>
                    <a:lnTo>
                      <a:pt x="152" y="470"/>
                    </a:lnTo>
                    <a:lnTo>
                      <a:pt x="0" y="470"/>
                    </a:lnTo>
                    <a:close/>
                  </a:path>
                </a:pathLst>
              </a:custGeom>
              <a:solidFill>
                <a:srgbClr val="F2F2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101" name="Freeform 28"/>
            <p:cNvSpPr>
              <a:spLocks/>
            </p:cNvSpPr>
            <p:nvPr/>
          </p:nvSpPr>
          <p:spPr bwMode="auto">
            <a:xfrm>
              <a:off x="6021388" y="3187700"/>
              <a:ext cx="490538" cy="261937"/>
            </a:xfrm>
            <a:custGeom>
              <a:avLst/>
              <a:gdLst>
                <a:gd name="T0" fmla="*/ 543 w 1087"/>
                <a:gd name="T1" fmla="*/ 582 h 582"/>
                <a:gd name="T2" fmla="*/ 543 w 1087"/>
                <a:gd name="T3" fmla="*/ 582 h 582"/>
                <a:gd name="T4" fmla="*/ 0 w 1087"/>
                <a:gd name="T5" fmla="*/ 39 h 582"/>
                <a:gd name="T6" fmla="*/ 39 w 1087"/>
                <a:gd name="T7" fmla="*/ 0 h 582"/>
                <a:gd name="T8" fmla="*/ 77 w 1087"/>
                <a:gd name="T9" fmla="*/ 39 h 582"/>
                <a:gd name="T10" fmla="*/ 543 w 1087"/>
                <a:gd name="T11" fmla="*/ 505 h 582"/>
                <a:gd name="T12" fmla="*/ 1009 w 1087"/>
                <a:gd name="T13" fmla="*/ 39 h 582"/>
                <a:gd name="T14" fmla="*/ 1048 w 1087"/>
                <a:gd name="T15" fmla="*/ 0 h 582"/>
                <a:gd name="T16" fmla="*/ 1087 w 1087"/>
                <a:gd name="T17" fmla="*/ 39 h 582"/>
                <a:gd name="T18" fmla="*/ 543 w 1087"/>
                <a:gd name="T19" fmla="*/ 58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7" h="582">
                  <a:moveTo>
                    <a:pt x="543" y="582"/>
                  </a:moveTo>
                  <a:lnTo>
                    <a:pt x="543" y="582"/>
                  </a:lnTo>
                  <a:cubicBezTo>
                    <a:pt x="244" y="582"/>
                    <a:pt x="0" y="338"/>
                    <a:pt x="0" y="39"/>
                  </a:cubicBezTo>
                  <a:cubicBezTo>
                    <a:pt x="0" y="17"/>
                    <a:pt x="17" y="0"/>
                    <a:pt x="39" y="0"/>
                  </a:cubicBezTo>
                  <a:cubicBezTo>
                    <a:pt x="60" y="0"/>
                    <a:pt x="77" y="17"/>
                    <a:pt x="77" y="39"/>
                  </a:cubicBezTo>
                  <a:cubicBezTo>
                    <a:pt x="77" y="296"/>
                    <a:pt x="286" y="505"/>
                    <a:pt x="543" y="505"/>
                  </a:cubicBezTo>
                  <a:cubicBezTo>
                    <a:pt x="800" y="505"/>
                    <a:pt x="1009" y="296"/>
                    <a:pt x="1009" y="39"/>
                  </a:cubicBezTo>
                  <a:cubicBezTo>
                    <a:pt x="1009" y="17"/>
                    <a:pt x="1026" y="0"/>
                    <a:pt x="1048" y="0"/>
                  </a:cubicBezTo>
                  <a:cubicBezTo>
                    <a:pt x="1069" y="0"/>
                    <a:pt x="1087" y="17"/>
                    <a:pt x="1087" y="39"/>
                  </a:cubicBezTo>
                  <a:cubicBezTo>
                    <a:pt x="1087" y="338"/>
                    <a:pt x="843" y="582"/>
                    <a:pt x="543" y="582"/>
                  </a:cubicBez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5" name="Freeform 29"/>
            <p:cNvSpPr>
              <a:spLocks/>
            </p:cNvSpPr>
            <p:nvPr/>
          </p:nvSpPr>
          <p:spPr bwMode="auto">
            <a:xfrm>
              <a:off x="6029325" y="2968625"/>
              <a:ext cx="211138" cy="106362"/>
            </a:xfrm>
            <a:custGeom>
              <a:avLst/>
              <a:gdLst>
                <a:gd name="T0" fmla="*/ 423 w 465"/>
                <a:gd name="T1" fmla="*/ 233 h 236"/>
                <a:gd name="T2" fmla="*/ 423 w 465"/>
                <a:gd name="T3" fmla="*/ 233 h 236"/>
                <a:gd name="T4" fmla="*/ 385 w 465"/>
                <a:gd name="T5" fmla="*/ 201 h 236"/>
                <a:gd name="T6" fmla="*/ 233 w 465"/>
                <a:gd name="T7" fmla="*/ 77 h 236"/>
                <a:gd name="T8" fmla="*/ 81 w 465"/>
                <a:gd name="T9" fmla="*/ 201 h 236"/>
                <a:gd name="T10" fmla="*/ 35 w 465"/>
                <a:gd name="T11" fmla="*/ 232 h 236"/>
                <a:gd name="T12" fmla="*/ 5 w 465"/>
                <a:gd name="T13" fmla="*/ 186 h 236"/>
                <a:gd name="T14" fmla="*/ 233 w 465"/>
                <a:gd name="T15" fmla="*/ 0 h 236"/>
                <a:gd name="T16" fmla="*/ 461 w 465"/>
                <a:gd name="T17" fmla="*/ 186 h 236"/>
                <a:gd name="T18" fmla="*/ 431 w 465"/>
                <a:gd name="T19" fmla="*/ 232 h 236"/>
                <a:gd name="T20" fmla="*/ 423 w 465"/>
                <a:gd name="T21" fmla="*/ 23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5" h="236">
                  <a:moveTo>
                    <a:pt x="423" y="233"/>
                  </a:moveTo>
                  <a:lnTo>
                    <a:pt x="423" y="233"/>
                  </a:lnTo>
                  <a:cubicBezTo>
                    <a:pt x="405" y="233"/>
                    <a:pt x="389" y="220"/>
                    <a:pt x="385" y="201"/>
                  </a:cubicBezTo>
                  <a:cubicBezTo>
                    <a:pt x="370" y="130"/>
                    <a:pt x="306" y="77"/>
                    <a:pt x="233" y="77"/>
                  </a:cubicBezTo>
                  <a:cubicBezTo>
                    <a:pt x="160" y="77"/>
                    <a:pt x="96" y="130"/>
                    <a:pt x="81" y="201"/>
                  </a:cubicBezTo>
                  <a:cubicBezTo>
                    <a:pt x="77" y="223"/>
                    <a:pt x="56" y="236"/>
                    <a:pt x="35" y="232"/>
                  </a:cubicBezTo>
                  <a:cubicBezTo>
                    <a:pt x="14" y="227"/>
                    <a:pt x="0" y="207"/>
                    <a:pt x="5" y="186"/>
                  </a:cubicBezTo>
                  <a:cubicBezTo>
                    <a:pt x="27" y="78"/>
                    <a:pt x="123" y="0"/>
                    <a:pt x="233" y="0"/>
                  </a:cubicBezTo>
                  <a:cubicBezTo>
                    <a:pt x="343" y="0"/>
                    <a:pt x="439" y="78"/>
                    <a:pt x="461" y="186"/>
                  </a:cubicBezTo>
                  <a:cubicBezTo>
                    <a:pt x="465" y="207"/>
                    <a:pt x="452" y="227"/>
                    <a:pt x="431" y="232"/>
                  </a:cubicBezTo>
                  <a:cubicBezTo>
                    <a:pt x="428" y="232"/>
                    <a:pt x="426" y="233"/>
                    <a:pt x="423" y="233"/>
                  </a:cubicBez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6" name="Freeform 30"/>
            <p:cNvSpPr>
              <a:spLocks/>
            </p:cNvSpPr>
            <p:nvPr/>
          </p:nvSpPr>
          <p:spPr bwMode="auto">
            <a:xfrm>
              <a:off x="6292850" y="2968625"/>
              <a:ext cx="211138" cy="106362"/>
            </a:xfrm>
            <a:custGeom>
              <a:avLst/>
              <a:gdLst>
                <a:gd name="T0" fmla="*/ 422 w 465"/>
                <a:gd name="T1" fmla="*/ 233 h 236"/>
                <a:gd name="T2" fmla="*/ 422 w 465"/>
                <a:gd name="T3" fmla="*/ 233 h 236"/>
                <a:gd name="T4" fmla="*/ 384 w 465"/>
                <a:gd name="T5" fmla="*/ 201 h 236"/>
                <a:gd name="T6" fmla="*/ 232 w 465"/>
                <a:gd name="T7" fmla="*/ 77 h 236"/>
                <a:gd name="T8" fmla="*/ 80 w 465"/>
                <a:gd name="T9" fmla="*/ 201 h 236"/>
                <a:gd name="T10" fmla="*/ 34 w 465"/>
                <a:gd name="T11" fmla="*/ 232 h 236"/>
                <a:gd name="T12" fmla="*/ 4 w 465"/>
                <a:gd name="T13" fmla="*/ 186 h 236"/>
                <a:gd name="T14" fmla="*/ 232 w 465"/>
                <a:gd name="T15" fmla="*/ 0 h 236"/>
                <a:gd name="T16" fmla="*/ 460 w 465"/>
                <a:gd name="T17" fmla="*/ 186 h 236"/>
                <a:gd name="T18" fmla="*/ 430 w 465"/>
                <a:gd name="T19" fmla="*/ 232 h 236"/>
                <a:gd name="T20" fmla="*/ 422 w 465"/>
                <a:gd name="T21" fmla="*/ 23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5" h="236">
                  <a:moveTo>
                    <a:pt x="422" y="233"/>
                  </a:moveTo>
                  <a:lnTo>
                    <a:pt x="422" y="233"/>
                  </a:lnTo>
                  <a:cubicBezTo>
                    <a:pt x="404" y="233"/>
                    <a:pt x="388" y="220"/>
                    <a:pt x="384" y="201"/>
                  </a:cubicBezTo>
                  <a:cubicBezTo>
                    <a:pt x="370" y="130"/>
                    <a:pt x="306" y="77"/>
                    <a:pt x="232" y="77"/>
                  </a:cubicBezTo>
                  <a:cubicBezTo>
                    <a:pt x="159" y="77"/>
                    <a:pt x="95" y="130"/>
                    <a:pt x="80" y="201"/>
                  </a:cubicBezTo>
                  <a:cubicBezTo>
                    <a:pt x="76" y="223"/>
                    <a:pt x="55" y="236"/>
                    <a:pt x="34" y="232"/>
                  </a:cubicBezTo>
                  <a:cubicBezTo>
                    <a:pt x="13" y="227"/>
                    <a:pt x="0" y="207"/>
                    <a:pt x="4" y="186"/>
                  </a:cubicBezTo>
                  <a:cubicBezTo>
                    <a:pt x="26" y="78"/>
                    <a:pt x="122" y="0"/>
                    <a:pt x="232" y="0"/>
                  </a:cubicBezTo>
                  <a:cubicBezTo>
                    <a:pt x="342" y="0"/>
                    <a:pt x="438" y="78"/>
                    <a:pt x="460" y="186"/>
                  </a:cubicBezTo>
                  <a:cubicBezTo>
                    <a:pt x="465" y="207"/>
                    <a:pt x="451" y="227"/>
                    <a:pt x="430" y="232"/>
                  </a:cubicBezTo>
                  <a:cubicBezTo>
                    <a:pt x="428" y="232"/>
                    <a:pt x="425" y="233"/>
                    <a:pt x="422" y="233"/>
                  </a:cubicBez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75" name="Group 174"/>
          <p:cNvGrpSpPr/>
          <p:nvPr/>
        </p:nvGrpSpPr>
        <p:grpSpPr>
          <a:xfrm>
            <a:off x="3730583" y="1640898"/>
            <a:ext cx="1674519" cy="4291144"/>
            <a:chOff x="4914552" y="1649897"/>
            <a:chExt cx="2232692" cy="4291144"/>
          </a:xfrm>
        </p:grpSpPr>
        <p:grpSp>
          <p:nvGrpSpPr>
            <p:cNvPr id="176" name="Group 1"/>
            <p:cNvGrpSpPr/>
            <p:nvPr/>
          </p:nvGrpSpPr>
          <p:grpSpPr>
            <a:xfrm>
              <a:off x="4914552" y="1649897"/>
              <a:ext cx="2232692" cy="4291144"/>
              <a:chOff x="1353006" y="1649897"/>
              <a:chExt cx="2232692" cy="4291144"/>
            </a:xfrm>
          </p:grpSpPr>
          <p:sp>
            <p:nvSpPr>
              <p:cNvPr id="178" name="Rectangle 110"/>
              <p:cNvSpPr/>
              <p:nvPr/>
            </p:nvSpPr>
            <p:spPr>
              <a:xfrm>
                <a:off x="1353006" y="1649897"/>
                <a:ext cx="2232692" cy="4291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9" name="Rectangle 111"/>
              <p:cNvSpPr/>
              <p:nvPr/>
            </p:nvSpPr>
            <p:spPr>
              <a:xfrm>
                <a:off x="1663344" y="3271028"/>
                <a:ext cx="1719423" cy="2898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0" name="Rectangle 113"/>
              <p:cNvSpPr/>
              <p:nvPr/>
            </p:nvSpPr>
            <p:spPr>
              <a:xfrm>
                <a:off x="1663347" y="2651526"/>
                <a:ext cx="1145027" cy="15007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1" name="Rectangle 114"/>
              <p:cNvSpPr/>
              <p:nvPr/>
            </p:nvSpPr>
            <p:spPr>
              <a:xfrm>
                <a:off x="2934017" y="2651526"/>
                <a:ext cx="444048" cy="15007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2" name="Rectangle 115"/>
              <p:cNvSpPr/>
              <p:nvPr/>
            </p:nvSpPr>
            <p:spPr>
              <a:xfrm>
                <a:off x="1663345" y="2913801"/>
                <a:ext cx="710146" cy="15007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3" name="Rectangle 116"/>
              <p:cNvSpPr/>
              <p:nvPr/>
            </p:nvSpPr>
            <p:spPr>
              <a:xfrm>
                <a:off x="2483119" y="2913801"/>
                <a:ext cx="894946" cy="15007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4" name="Rectangle 117"/>
              <p:cNvSpPr/>
              <p:nvPr/>
            </p:nvSpPr>
            <p:spPr>
              <a:xfrm>
                <a:off x="1676281" y="3685028"/>
                <a:ext cx="789954" cy="21855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5" name="Rectangle 118"/>
              <p:cNvSpPr/>
              <p:nvPr/>
            </p:nvSpPr>
            <p:spPr>
              <a:xfrm>
                <a:off x="2544157" y="3685028"/>
                <a:ext cx="226726" cy="218551"/>
              </a:xfrm>
              <a:prstGeom prst="rect">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Rectangle 119"/>
              <p:cNvSpPr/>
              <p:nvPr/>
            </p:nvSpPr>
            <p:spPr>
              <a:xfrm>
                <a:off x="2851114" y="3685028"/>
                <a:ext cx="226726" cy="218551"/>
              </a:xfrm>
              <a:prstGeom prst="rect">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7" name="Rectangle 120"/>
              <p:cNvSpPr/>
              <p:nvPr/>
            </p:nvSpPr>
            <p:spPr>
              <a:xfrm>
                <a:off x="3156041" y="3685028"/>
                <a:ext cx="226726" cy="218551"/>
              </a:xfrm>
              <a:prstGeom prst="rect">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8" name="Rectangle 121"/>
              <p:cNvSpPr/>
              <p:nvPr/>
            </p:nvSpPr>
            <p:spPr>
              <a:xfrm>
                <a:off x="1676281" y="4110733"/>
                <a:ext cx="789954" cy="21855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9" name="Rectangle 122"/>
              <p:cNvSpPr/>
              <p:nvPr/>
            </p:nvSpPr>
            <p:spPr>
              <a:xfrm>
                <a:off x="2544157" y="4110733"/>
                <a:ext cx="226726" cy="218551"/>
              </a:xfrm>
              <a:prstGeom prst="rect">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0" name="Rectangle 123"/>
              <p:cNvSpPr/>
              <p:nvPr/>
            </p:nvSpPr>
            <p:spPr>
              <a:xfrm>
                <a:off x="2851114" y="4110733"/>
                <a:ext cx="226726" cy="218551"/>
              </a:xfrm>
              <a:prstGeom prst="rect">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1" name="Rectangle 124"/>
              <p:cNvSpPr/>
              <p:nvPr/>
            </p:nvSpPr>
            <p:spPr>
              <a:xfrm>
                <a:off x="3156041" y="4110733"/>
                <a:ext cx="226726" cy="218551"/>
              </a:xfrm>
              <a:prstGeom prst="rect">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2" name="Rectangle 125"/>
              <p:cNvSpPr/>
              <p:nvPr/>
            </p:nvSpPr>
            <p:spPr>
              <a:xfrm>
                <a:off x="1676281" y="4560625"/>
                <a:ext cx="789954" cy="21855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3" name="Rectangle 126"/>
              <p:cNvSpPr/>
              <p:nvPr/>
            </p:nvSpPr>
            <p:spPr>
              <a:xfrm>
                <a:off x="2544157" y="4560625"/>
                <a:ext cx="226726" cy="218551"/>
              </a:xfrm>
              <a:prstGeom prst="rect">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4" name="Rectangle 127"/>
              <p:cNvSpPr/>
              <p:nvPr/>
            </p:nvSpPr>
            <p:spPr>
              <a:xfrm>
                <a:off x="2851114" y="4560625"/>
                <a:ext cx="226726" cy="218551"/>
              </a:xfrm>
              <a:prstGeom prst="rect">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5" name="Rectangle 128"/>
              <p:cNvSpPr/>
              <p:nvPr/>
            </p:nvSpPr>
            <p:spPr>
              <a:xfrm>
                <a:off x="3156041" y="4560625"/>
                <a:ext cx="226726" cy="218551"/>
              </a:xfrm>
              <a:prstGeom prst="rect">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6" name="Rounded Rectangle 129"/>
              <p:cNvSpPr/>
              <p:nvPr/>
            </p:nvSpPr>
            <p:spPr>
              <a:xfrm>
                <a:off x="2241628" y="5108804"/>
                <a:ext cx="672393" cy="31635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77" name="Picture 176"/>
            <p:cNvPicPr>
              <a:picLocks noChangeAspect="1"/>
            </p:cNvPicPr>
            <p:nvPr/>
          </p:nvPicPr>
          <p:blipFill>
            <a:blip r:embed="rId3"/>
            <a:stretch>
              <a:fillRect/>
            </a:stretch>
          </p:blipFill>
          <p:spPr>
            <a:xfrm>
              <a:off x="5303451" y="1891759"/>
              <a:ext cx="1585097" cy="743776"/>
            </a:xfrm>
            <a:prstGeom prst="rect">
              <a:avLst/>
            </a:prstGeom>
          </p:spPr>
        </p:pic>
      </p:grpSp>
      <p:sp>
        <p:nvSpPr>
          <p:cNvPr id="197" name="Rectangle 122"/>
          <p:cNvSpPr/>
          <p:nvPr/>
        </p:nvSpPr>
        <p:spPr>
          <a:xfrm>
            <a:off x="4623946" y="3676029"/>
            <a:ext cx="170045" cy="218551"/>
          </a:xfrm>
          <a:prstGeom prst="rect">
            <a:avLst/>
          </a:prstGeom>
          <a:solidFill>
            <a:schemeClr val="accent1"/>
          </a:solidFill>
          <a:ln>
            <a:solidFill>
              <a:srgbClr val="DBD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8" name="Rectangle 123"/>
          <p:cNvSpPr/>
          <p:nvPr/>
        </p:nvSpPr>
        <p:spPr>
          <a:xfrm>
            <a:off x="5077804" y="4096431"/>
            <a:ext cx="178580" cy="229521"/>
          </a:xfrm>
          <a:prstGeom prst="rect">
            <a:avLst/>
          </a:prstGeom>
          <a:solidFill>
            <a:srgbClr val="F04F7B"/>
          </a:solidFill>
          <a:ln>
            <a:solidFill>
              <a:srgbClr val="DBD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9" name="Rectangle 124"/>
          <p:cNvSpPr/>
          <p:nvPr/>
        </p:nvSpPr>
        <p:spPr>
          <a:xfrm>
            <a:off x="4855056" y="4551419"/>
            <a:ext cx="168259" cy="216256"/>
          </a:xfrm>
          <a:prstGeom prst="rect">
            <a:avLst/>
          </a:prstGeom>
          <a:solidFill>
            <a:srgbClr val="FFF100"/>
          </a:solidFill>
          <a:ln>
            <a:solidFill>
              <a:srgbClr val="DBD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0" name="Rectangle 199"/>
          <p:cNvSpPr/>
          <p:nvPr/>
        </p:nvSpPr>
        <p:spPr>
          <a:xfrm>
            <a:off x="4246554" y="5048444"/>
            <a:ext cx="754784" cy="41369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1" name="Picture 200"/>
          <p:cNvPicPr>
            <a:picLocks noChangeAspect="1"/>
          </p:cNvPicPr>
          <p:nvPr/>
        </p:nvPicPr>
        <p:blipFill>
          <a:blip r:embed="rId4"/>
          <a:stretch>
            <a:fillRect/>
          </a:stretch>
        </p:blipFill>
        <p:spPr>
          <a:xfrm>
            <a:off x="3727134" y="1635806"/>
            <a:ext cx="1673497" cy="4291956"/>
          </a:xfrm>
          <a:prstGeom prst="rect">
            <a:avLst/>
          </a:prstGeom>
        </p:spPr>
      </p:pic>
      <p:sp>
        <p:nvSpPr>
          <p:cNvPr id="173" name="Freeform 172"/>
          <p:cNvSpPr/>
          <p:nvPr/>
        </p:nvSpPr>
        <p:spPr>
          <a:xfrm>
            <a:off x="-52754" y="-5566"/>
            <a:ext cx="9266228" cy="5552674"/>
          </a:xfrm>
          <a:custGeom>
            <a:avLst/>
            <a:gdLst>
              <a:gd name="connsiteX0" fmla="*/ 0 w 12192000"/>
              <a:gd name="connsiteY0" fmla="*/ 0 h 5501450"/>
              <a:gd name="connsiteX1" fmla="*/ 12192000 w 12192000"/>
              <a:gd name="connsiteY1" fmla="*/ 0 h 5501450"/>
              <a:gd name="connsiteX2" fmla="*/ 12192000 w 12192000"/>
              <a:gd name="connsiteY2" fmla="*/ 5501450 h 5501450"/>
              <a:gd name="connsiteX3" fmla="*/ 7100637 w 12192000"/>
              <a:gd name="connsiteY3" fmla="*/ 5501450 h 5501450"/>
              <a:gd name="connsiteX4" fmla="*/ 7100637 w 12192000"/>
              <a:gd name="connsiteY4" fmla="*/ 1726880 h 5501450"/>
              <a:gd name="connsiteX5" fmla="*/ 5067467 w 12192000"/>
              <a:gd name="connsiteY5" fmla="*/ 1726880 h 5501450"/>
              <a:gd name="connsiteX6" fmla="*/ 5067467 w 12192000"/>
              <a:gd name="connsiteY6" fmla="*/ 5501450 h 5501450"/>
              <a:gd name="connsiteX7" fmla="*/ 0 w 12192000"/>
              <a:gd name="connsiteY7" fmla="*/ 5501450 h 5501450"/>
              <a:gd name="connsiteX8" fmla="*/ 0 w 12192000"/>
              <a:gd name="connsiteY8" fmla="*/ 0 h 550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501450">
                <a:moveTo>
                  <a:pt x="0" y="0"/>
                </a:moveTo>
                <a:lnTo>
                  <a:pt x="12192000" y="0"/>
                </a:lnTo>
                <a:lnTo>
                  <a:pt x="12192000" y="5501450"/>
                </a:lnTo>
                <a:lnTo>
                  <a:pt x="7100637" y="5501450"/>
                </a:lnTo>
                <a:lnTo>
                  <a:pt x="7100637" y="1726880"/>
                </a:lnTo>
                <a:lnTo>
                  <a:pt x="5067467" y="1726880"/>
                </a:lnTo>
                <a:lnTo>
                  <a:pt x="5067467" y="5501450"/>
                </a:lnTo>
                <a:lnTo>
                  <a:pt x="0" y="550145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4" name="Imagem 153"/>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59900" y="-2580019"/>
            <a:ext cx="77717" cy="4431426"/>
          </a:xfrm>
          <a:prstGeom prst="rect">
            <a:avLst/>
          </a:prstGeom>
        </p:spPr>
      </p:pic>
      <p:pic>
        <p:nvPicPr>
          <p:cNvPr id="155" name="Imagem 154"/>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106467" y="-1312388"/>
            <a:ext cx="70652" cy="4028569"/>
          </a:xfrm>
          <a:prstGeom prst="rect">
            <a:avLst/>
          </a:prstGeom>
        </p:spPr>
      </p:pic>
      <p:pic>
        <p:nvPicPr>
          <p:cNvPr id="156" name="Imagem 155"/>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2234" y="-1253879"/>
            <a:ext cx="64229" cy="3662335"/>
          </a:xfrm>
          <a:prstGeom prst="rect">
            <a:avLst/>
          </a:prstGeom>
        </p:spPr>
      </p:pic>
      <p:pic>
        <p:nvPicPr>
          <p:cNvPr id="157" name="Imagem 156"/>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553508" y="-1979117"/>
            <a:ext cx="94038" cy="5362026"/>
          </a:xfrm>
          <a:prstGeom prst="rect">
            <a:avLst/>
          </a:prstGeom>
        </p:spPr>
      </p:pic>
      <p:pic>
        <p:nvPicPr>
          <p:cNvPr id="158" name="Imagem 157"/>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137482" y="-1513817"/>
            <a:ext cx="77717" cy="4431426"/>
          </a:xfrm>
          <a:prstGeom prst="rect">
            <a:avLst/>
          </a:prstGeom>
        </p:spPr>
      </p:pic>
      <p:pic>
        <p:nvPicPr>
          <p:cNvPr id="160" name="Imagem 159"/>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128696" y="331342"/>
            <a:ext cx="94038" cy="5362026"/>
          </a:xfrm>
          <a:prstGeom prst="rect">
            <a:avLst/>
          </a:prstGeom>
        </p:spPr>
      </p:pic>
      <p:pic>
        <p:nvPicPr>
          <p:cNvPr id="161" name="Imagem 160"/>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800500" y="32943"/>
            <a:ext cx="53082" cy="3026723"/>
          </a:xfrm>
          <a:prstGeom prst="rect">
            <a:avLst/>
          </a:prstGeom>
        </p:spPr>
      </p:pic>
      <p:pic>
        <p:nvPicPr>
          <p:cNvPr id="162" name="Imagem 161"/>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41137" y="-1048517"/>
            <a:ext cx="77717" cy="4431426"/>
          </a:xfrm>
          <a:prstGeom prst="rect">
            <a:avLst/>
          </a:prstGeom>
        </p:spPr>
      </p:pic>
      <p:pic>
        <p:nvPicPr>
          <p:cNvPr id="163" name="Imagem 162"/>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485523" y="624076"/>
            <a:ext cx="77717" cy="4431426"/>
          </a:xfrm>
          <a:prstGeom prst="rect">
            <a:avLst/>
          </a:prstGeom>
        </p:spPr>
      </p:pic>
      <p:pic>
        <p:nvPicPr>
          <p:cNvPr id="165" name="Imagem 164"/>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294532" y="2375541"/>
            <a:ext cx="53082" cy="3026723"/>
          </a:xfrm>
          <a:prstGeom prst="rect">
            <a:avLst/>
          </a:prstGeom>
        </p:spPr>
      </p:pic>
      <p:sp>
        <p:nvSpPr>
          <p:cNvPr id="168" name="Freeform 167"/>
          <p:cNvSpPr/>
          <p:nvPr/>
        </p:nvSpPr>
        <p:spPr>
          <a:xfrm>
            <a:off x="-5153" y="5534392"/>
            <a:ext cx="9144000" cy="1315292"/>
          </a:xfrm>
          <a:custGeom>
            <a:avLst/>
            <a:gdLst>
              <a:gd name="connsiteX0" fmla="*/ 0 w 12192000"/>
              <a:gd name="connsiteY0" fmla="*/ 0 h 1343024"/>
              <a:gd name="connsiteX1" fmla="*/ 5075190 w 12192000"/>
              <a:gd name="connsiteY1" fmla="*/ 0 h 1343024"/>
              <a:gd name="connsiteX2" fmla="*/ 5075190 w 12192000"/>
              <a:gd name="connsiteY2" fmla="*/ 209929 h 1343024"/>
              <a:gd name="connsiteX3" fmla="*/ 7110936 w 12192000"/>
              <a:gd name="connsiteY3" fmla="*/ 209929 h 1343024"/>
              <a:gd name="connsiteX4" fmla="*/ 7110936 w 12192000"/>
              <a:gd name="connsiteY4" fmla="*/ 0 h 1343024"/>
              <a:gd name="connsiteX5" fmla="*/ 12192000 w 12192000"/>
              <a:gd name="connsiteY5" fmla="*/ 0 h 1343024"/>
              <a:gd name="connsiteX6" fmla="*/ 12192000 w 12192000"/>
              <a:gd name="connsiteY6" fmla="*/ 1343024 h 1343024"/>
              <a:gd name="connsiteX7" fmla="*/ 0 w 12192000"/>
              <a:gd name="connsiteY7" fmla="*/ 1343024 h 1343024"/>
              <a:gd name="connsiteX8" fmla="*/ 0 w 12192000"/>
              <a:gd name="connsiteY8" fmla="*/ 0 h 13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343024">
                <a:moveTo>
                  <a:pt x="0" y="0"/>
                </a:moveTo>
                <a:lnTo>
                  <a:pt x="5075190" y="0"/>
                </a:lnTo>
                <a:lnTo>
                  <a:pt x="5075190" y="209929"/>
                </a:lnTo>
                <a:lnTo>
                  <a:pt x="7110936" y="209929"/>
                </a:lnTo>
                <a:lnTo>
                  <a:pt x="7110936" y="0"/>
                </a:lnTo>
                <a:lnTo>
                  <a:pt x="12192000" y="0"/>
                </a:lnTo>
                <a:lnTo>
                  <a:pt x="12192000" y="1343024"/>
                </a:lnTo>
                <a:lnTo>
                  <a:pt x="0" y="1343024"/>
                </a:lnTo>
                <a:lnTo>
                  <a:pt x="0" y="0"/>
                </a:lnTo>
                <a:close/>
              </a:path>
            </a:pathLst>
          </a:cu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2" name="Group 21"/>
          <p:cNvGrpSpPr/>
          <p:nvPr/>
        </p:nvGrpSpPr>
        <p:grpSpPr>
          <a:xfrm>
            <a:off x="5153131" y="-1396166"/>
            <a:ext cx="2424044" cy="3057519"/>
            <a:chOff x="6870841" y="-1396166"/>
            <a:chExt cx="3232059" cy="3057519"/>
          </a:xfrm>
        </p:grpSpPr>
        <p:cxnSp>
          <p:nvCxnSpPr>
            <p:cNvPr id="138" name="Straight Connector 137"/>
            <p:cNvCxnSpPr/>
            <p:nvPr/>
          </p:nvCxnSpPr>
          <p:spPr>
            <a:xfrm flipH="1">
              <a:off x="10102899" y="-1396166"/>
              <a:ext cx="0" cy="2554085"/>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6879263" y="1157919"/>
              <a:ext cx="0" cy="503434"/>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6870841" y="1157919"/>
              <a:ext cx="3232059"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4984961" y="-1661778"/>
            <a:ext cx="1726789" cy="3057519"/>
            <a:chOff x="6646614" y="-1661778"/>
            <a:chExt cx="2302385" cy="3057519"/>
          </a:xfrm>
        </p:grpSpPr>
        <p:cxnSp>
          <p:nvCxnSpPr>
            <p:cNvPr id="140" name="Straight Connector 139"/>
            <p:cNvCxnSpPr/>
            <p:nvPr/>
          </p:nvCxnSpPr>
          <p:spPr>
            <a:xfrm flipH="1">
              <a:off x="8948999" y="-1661778"/>
              <a:ext cx="0" cy="2554085"/>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6646614" y="892307"/>
              <a:ext cx="0" cy="503434"/>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6646614" y="892307"/>
              <a:ext cx="2302385"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810474" y="-1970841"/>
            <a:ext cx="1036019" cy="3296216"/>
            <a:chOff x="6413965" y="-1970841"/>
            <a:chExt cx="1381359" cy="3296216"/>
          </a:xfrm>
        </p:grpSpPr>
        <p:cxnSp>
          <p:nvCxnSpPr>
            <p:cNvPr id="142" name="Straight Connector 141"/>
            <p:cNvCxnSpPr/>
            <p:nvPr/>
          </p:nvCxnSpPr>
          <p:spPr>
            <a:xfrm flipH="1">
              <a:off x="7795324" y="-1970841"/>
              <a:ext cx="0" cy="2554085"/>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6413965" y="583244"/>
              <a:ext cx="1381359"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6413965" y="583244"/>
              <a:ext cx="0" cy="742131"/>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635987" y="-1906547"/>
            <a:ext cx="348974" cy="3302288"/>
            <a:chOff x="6181316" y="-1906547"/>
            <a:chExt cx="465298" cy="3302288"/>
          </a:xfrm>
        </p:grpSpPr>
        <p:cxnSp>
          <p:nvCxnSpPr>
            <p:cNvPr id="147" name="Straight Connector 146"/>
            <p:cNvCxnSpPr/>
            <p:nvPr/>
          </p:nvCxnSpPr>
          <p:spPr>
            <a:xfrm flipH="1">
              <a:off x="6646614" y="-1906547"/>
              <a:ext cx="0" cy="2195267"/>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a:off x="6181316" y="299039"/>
              <a:ext cx="465298"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6181316" y="299039"/>
              <a:ext cx="0" cy="1096702"/>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519018" y="-1450314"/>
            <a:ext cx="2424044" cy="3057519"/>
            <a:chOff x="2025357" y="-1450314"/>
            <a:chExt cx="3232059" cy="3057519"/>
          </a:xfrm>
        </p:grpSpPr>
        <p:cxnSp>
          <p:nvCxnSpPr>
            <p:cNvPr id="87" name="Straight Connector 86"/>
            <p:cNvCxnSpPr>
              <a:stCxn id="43" idx="2"/>
            </p:cNvCxnSpPr>
            <p:nvPr/>
          </p:nvCxnSpPr>
          <p:spPr>
            <a:xfrm>
              <a:off x="2025358" y="-1450314"/>
              <a:ext cx="0" cy="2554085"/>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248994" y="1103771"/>
              <a:ext cx="0" cy="503434"/>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025357" y="1103771"/>
              <a:ext cx="3232059"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384444" y="-1715926"/>
            <a:ext cx="1726789" cy="3057519"/>
            <a:chOff x="3179258" y="-1715926"/>
            <a:chExt cx="2302385" cy="3057519"/>
          </a:xfrm>
        </p:grpSpPr>
        <p:cxnSp>
          <p:nvCxnSpPr>
            <p:cNvPr id="97" name="Straight Connector 96"/>
            <p:cNvCxnSpPr/>
            <p:nvPr/>
          </p:nvCxnSpPr>
          <p:spPr>
            <a:xfrm>
              <a:off x="3179258" y="-1715926"/>
              <a:ext cx="0" cy="2554085"/>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481643" y="838159"/>
              <a:ext cx="0" cy="503434"/>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179258" y="838159"/>
              <a:ext cx="2302385"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3249700" y="-2024989"/>
            <a:ext cx="1036019" cy="3366582"/>
            <a:chOff x="4332933" y="-2024989"/>
            <a:chExt cx="1381359" cy="3366582"/>
          </a:xfrm>
        </p:grpSpPr>
        <p:cxnSp>
          <p:nvCxnSpPr>
            <p:cNvPr id="102" name="Straight Connector 101"/>
            <p:cNvCxnSpPr/>
            <p:nvPr/>
          </p:nvCxnSpPr>
          <p:spPr>
            <a:xfrm>
              <a:off x="4332933" y="-2024989"/>
              <a:ext cx="0" cy="2554085"/>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332933" y="529096"/>
              <a:ext cx="1381359"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5714292" y="529096"/>
              <a:ext cx="0" cy="812497"/>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111232" y="-1960695"/>
            <a:ext cx="348974" cy="3302288"/>
            <a:chOff x="5481643" y="-1960695"/>
            <a:chExt cx="465298" cy="3302288"/>
          </a:xfrm>
        </p:grpSpPr>
        <p:cxnSp>
          <p:nvCxnSpPr>
            <p:cNvPr id="110" name="Straight Connector 109"/>
            <p:cNvCxnSpPr/>
            <p:nvPr/>
          </p:nvCxnSpPr>
          <p:spPr>
            <a:xfrm>
              <a:off x="5481643" y="-1960695"/>
              <a:ext cx="0" cy="2195267"/>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481643" y="244891"/>
              <a:ext cx="465298" cy="0"/>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946941" y="244891"/>
              <a:ext cx="0" cy="1096702"/>
            </a:xfrm>
            <a:prstGeom prst="line">
              <a:avLst/>
            </a:prstGeom>
            <a:ln>
              <a:solidFill>
                <a:schemeClr val="tx2">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1194147" y="-2254743"/>
            <a:ext cx="650081" cy="866775"/>
            <a:chOff x="7312025" y="4470400"/>
            <a:chExt cx="866775" cy="866775"/>
          </a:xfrm>
        </p:grpSpPr>
        <p:sp>
          <p:nvSpPr>
            <p:cNvPr id="43" name="Freeform 8"/>
            <p:cNvSpPr>
              <a:spLocks/>
            </p:cNvSpPr>
            <p:nvPr/>
          </p:nvSpPr>
          <p:spPr bwMode="auto">
            <a:xfrm>
              <a:off x="7312025" y="4470400"/>
              <a:ext cx="866775" cy="866775"/>
            </a:xfrm>
            <a:custGeom>
              <a:avLst/>
              <a:gdLst>
                <a:gd name="T0" fmla="*/ 1929 w 1929"/>
                <a:gd name="T1" fmla="*/ 965 h 1929"/>
                <a:gd name="T2" fmla="*/ 1929 w 1929"/>
                <a:gd name="T3" fmla="*/ 965 h 1929"/>
                <a:gd name="T4" fmla="*/ 964 w 1929"/>
                <a:gd name="T5" fmla="*/ 1929 h 1929"/>
                <a:gd name="T6" fmla="*/ 0 w 1929"/>
                <a:gd name="T7" fmla="*/ 965 h 1929"/>
                <a:gd name="T8" fmla="*/ 964 w 1929"/>
                <a:gd name="T9" fmla="*/ 0 h 1929"/>
                <a:gd name="T10" fmla="*/ 1929 w 1929"/>
                <a:gd name="T11" fmla="*/ 965 h 1929"/>
              </a:gdLst>
              <a:ahLst/>
              <a:cxnLst>
                <a:cxn ang="0">
                  <a:pos x="T0" y="T1"/>
                </a:cxn>
                <a:cxn ang="0">
                  <a:pos x="T2" y="T3"/>
                </a:cxn>
                <a:cxn ang="0">
                  <a:pos x="T4" y="T5"/>
                </a:cxn>
                <a:cxn ang="0">
                  <a:pos x="T6" y="T7"/>
                </a:cxn>
                <a:cxn ang="0">
                  <a:pos x="T8" y="T9"/>
                </a:cxn>
                <a:cxn ang="0">
                  <a:pos x="T10" y="T11"/>
                </a:cxn>
              </a:cxnLst>
              <a:rect l="0" t="0" r="r" b="b"/>
              <a:pathLst>
                <a:path w="1929" h="1929">
                  <a:moveTo>
                    <a:pt x="1929" y="965"/>
                  </a:moveTo>
                  <a:lnTo>
                    <a:pt x="1929" y="965"/>
                  </a:lnTo>
                  <a:cubicBezTo>
                    <a:pt x="1929" y="1497"/>
                    <a:pt x="1497" y="1929"/>
                    <a:pt x="964" y="1929"/>
                  </a:cubicBezTo>
                  <a:cubicBezTo>
                    <a:pt x="432" y="1929"/>
                    <a:pt x="0" y="1497"/>
                    <a:pt x="0" y="965"/>
                  </a:cubicBezTo>
                  <a:cubicBezTo>
                    <a:pt x="0" y="432"/>
                    <a:pt x="432" y="0"/>
                    <a:pt x="964" y="0"/>
                  </a:cubicBezTo>
                  <a:cubicBezTo>
                    <a:pt x="1497" y="0"/>
                    <a:pt x="1929" y="432"/>
                    <a:pt x="1929" y="965"/>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4" name="Freeform 17"/>
            <p:cNvSpPr>
              <a:spLocks noEditPoints="1"/>
            </p:cNvSpPr>
            <p:nvPr/>
          </p:nvSpPr>
          <p:spPr bwMode="auto">
            <a:xfrm>
              <a:off x="7659688" y="4797425"/>
              <a:ext cx="163512" cy="344488"/>
            </a:xfrm>
            <a:custGeom>
              <a:avLst/>
              <a:gdLst>
                <a:gd name="T0" fmla="*/ 181 w 362"/>
                <a:gd name="T1" fmla="*/ 722 h 767"/>
                <a:gd name="T2" fmla="*/ 181 w 362"/>
                <a:gd name="T3" fmla="*/ 722 h 767"/>
                <a:gd name="T4" fmla="*/ 39 w 362"/>
                <a:gd name="T5" fmla="*/ 576 h 767"/>
                <a:gd name="T6" fmla="*/ 56 w 362"/>
                <a:gd name="T7" fmla="*/ 458 h 767"/>
                <a:gd name="T8" fmla="*/ 273 w 362"/>
                <a:gd name="T9" fmla="*/ 241 h 767"/>
                <a:gd name="T10" fmla="*/ 323 w 362"/>
                <a:gd name="T11" fmla="*/ 576 h 767"/>
                <a:gd name="T12" fmla="*/ 181 w 362"/>
                <a:gd name="T13" fmla="*/ 722 h 767"/>
                <a:gd name="T14" fmla="*/ 119 w 362"/>
                <a:gd name="T15" fmla="*/ 36 h 767"/>
                <a:gd name="T16" fmla="*/ 119 w 362"/>
                <a:gd name="T17" fmla="*/ 36 h 767"/>
                <a:gd name="T18" fmla="*/ 243 w 362"/>
                <a:gd name="T19" fmla="*/ 36 h 767"/>
                <a:gd name="T20" fmla="*/ 267 w 362"/>
                <a:gd name="T21" fmla="*/ 196 h 767"/>
                <a:gd name="T22" fmla="*/ 65 w 362"/>
                <a:gd name="T23" fmla="*/ 398 h 767"/>
                <a:gd name="T24" fmla="*/ 119 w 362"/>
                <a:gd name="T25" fmla="*/ 36 h 767"/>
                <a:gd name="T26" fmla="*/ 277 w 362"/>
                <a:gd name="T27" fmla="*/ 15 h 767"/>
                <a:gd name="T28" fmla="*/ 277 w 362"/>
                <a:gd name="T29" fmla="*/ 15 h 767"/>
                <a:gd name="T30" fmla="*/ 259 w 362"/>
                <a:gd name="T31" fmla="*/ 0 h 767"/>
                <a:gd name="T32" fmla="*/ 103 w 362"/>
                <a:gd name="T33" fmla="*/ 0 h 767"/>
                <a:gd name="T34" fmla="*/ 85 w 362"/>
                <a:gd name="T35" fmla="*/ 15 h 767"/>
                <a:gd name="T36" fmla="*/ 1 w 362"/>
                <a:gd name="T37" fmla="*/ 580 h 767"/>
                <a:gd name="T38" fmla="*/ 6 w 362"/>
                <a:gd name="T39" fmla="*/ 595 h 767"/>
                <a:gd name="T40" fmla="*/ 168 w 362"/>
                <a:gd name="T41" fmla="*/ 761 h 767"/>
                <a:gd name="T42" fmla="*/ 181 w 362"/>
                <a:gd name="T43" fmla="*/ 767 h 767"/>
                <a:gd name="T44" fmla="*/ 194 w 362"/>
                <a:gd name="T45" fmla="*/ 761 h 767"/>
                <a:gd name="T46" fmla="*/ 356 w 362"/>
                <a:gd name="T47" fmla="*/ 595 h 767"/>
                <a:gd name="T48" fmla="*/ 361 w 362"/>
                <a:gd name="T49" fmla="*/ 580 h 767"/>
                <a:gd name="T50" fmla="*/ 277 w 362"/>
                <a:gd name="T51" fmla="*/ 15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2" h="767">
                  <a:moveTo>
                    <a:pt x="181" y="722"/>
                  </a:moveTo>
                  <a:lnTo>
                    <a:pt x="181" y="722"/>
                  </a:lnTo>
                  <a:lnTo>
                    <a:pt x="39" y="576"/>
                  </a:lnTo>
                  <a:lnTo>
                    <a:pt x="56" y="458"/>
                  </a:lnTo>
                  <a:lnTo>
                    <a:pt x="273" y="241"/>
                  </a:lnTo>
                  <a:lnTo>
                    <a:pt x="323" y="576"/>
                  </a:lnTo>
                  <a:lnTo>
                    <a:pt x="181" y="722"/>
                  </a:lnTo>
                  <a:close/>
                  <a:moveTo>
                    <a:pt x="119" y="36"/>
                  </a:moveTo>
                  <a:lnTo>
                    <a:pt x="119" y="36"/>
                  </a:lnTo>
                  <a:lnTo>
                    <a:pt x="243" y="36"/>
                  </a:lnTo>
                  <a:lnTo>
                    <a:pt x="267" y="196"/>
                  </a:lnTo>
                  <a:lnTo>
                    <a:pt x="65" y="398"/>
                  </a:lnTo>
                  <a:lnTo>
                    <a:pt x="119" y="36"/>
                  </a:lnTo>
                  <a:close/>
                  <a:moveTo>
                    <a:pt x="277" y="15"/>
                  </a:moveTo>
                  <a:lnTo>
                    <a:pt x="277" y="15"/>
                  </a:lnTo>
                  <a:cubicBezTo>
                    <a:pt x="276" y="6"/>
                    <a:pt x="268" y="0"/>
                    <a:pt x="259" y="0"/>
                  </a:cubicBezTo>
                  <a:lnTo>
                    <a:pt x="103" y="0"/>
                  </a:lnTo>
                  <a:cubicBezTo>
                    <a:pt x="94" y="0"/>
                    <a:pt x="86" y="6"/>
                    <a:pt x="85" y="15"/>
                  </a:cubicBezTo>
                  <a:lnTo>
                    <a:pt x="1" y="580"/>
                  </a:lnTo>
                  <a:cubicBezTo>
                    <a:pt x="0" y="586"/>
                    <a:pt x="2" y="591"/>
                    <a:pt x="6" y="595"/>
                  </a:cubicBezTo>
                  <a:lnTo>
                    <a:pt x="168" y="761"/>
                  </a:lnTo>
                  <a:cubicBezTo>
                    <a:pt x="171" y="765"/>
                    <a:pt x="176" y="767"/>
                    <a:pt x="181" y="767"/>
                  </a:cubicBezTo>
                  <a:cubicBezTo>
                    <a:pt x="186" y="767"/>
                    <a:pt x="191" y="765"/>
                    <a:pt x="194" y="761"/>
                  </a:cubicBezTo>
                  <a:lnTo>
                    <a:pt x="356" y="595"/>
                  </a:lnTo>
                  <a:cubicBezTo>
                    <a:pt x="360" y="591"/>
                    <a:pt x="362" y="586"/>
                    <a:pt x="361" y="580"/>
                  </a:cubicBezTo>
                  <a:lnTo>
                    <a:pt x="277" y="1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5" name="Freeform 18"/>
            <p:cNvSpPr>
              <a:spLocks noEditPoints="1"/>
            </p:cNvSpPr>
            <p:nvPr/>
          </p:nvSpPr>
          <p:spPr bwMode="auto">
            <a:xfrm>
              <a:off x="7677150" y="4675187"/>
              <a:ext cx="127000" cy="98425"/>
            </a:xfrm>
            <a:custGeom>
              <a:avLst/>
              <a:gdLst>
                <a:gd name="T0" fmla="*/ 59 w 284"/>
                <a:gd name="T1" fmla="*/ 37 h 220"/>
                <a:gd name="T2" fmla="*/ 59 w 284"/>
                <a:gd name="T3" fmla="*/ 37 h 220"/>
                <a:gd name="T4" fmla="*/ 225 w 284"/>
                <a:gd name="T5" fmla="*/ 37 h 220"/>
                <a:gd name="T6" fmla="*/ 247 w 284"/>
                <a:gd name="T7" fmla="*/ 52 h 220"/>
                <a:gd name="T8" fmla="*/ 208 w 284"/>
                <a:gd name="T9" fmla="*/ 156 h 220"/>
                <a:gd name="T10" fmla="*/ 183 w 284"/>
                <a:gd name="T11" fmla="*/ 183 h 220"/>
                <a:gd name="T12" fmla="*/ 101 w 284"/>
                <a:gd name="T13" fmla="*/ 183 h 220"/>
                <a:gd name="T14" fmla="*/ 77 w 284"/>
                <a:gd name="T15" fmla="*/ 158 h 220"/>
                <a:gd name="T16" fmla="*/ 37 w 284"/>
                <a:gd name="T17" fmla="*/ 52 h 220"/>
                <a:gd name="T18" fmla="*/ 59 w 284"/>
                <a:gd name="T19" fmla="*/ 37 h 220"/>
                <a:gd name="T20" fmla="*/ 44 w 284"/>
                <a:gd name="T21" fmla="*/ 173 h 220"/>
                <a:gd name="T22" fmla="*/ 44 w 284"/>
                <a:gd name="T23" fmla="*/ 173 h 220"/>
                <a:gd name="T24" fmla="*/ 101 w 284"/>
                <a:gd name="T25" fmla="*/ 220 h 220"/>
                <a:gd name="T26" fmla="*/ 183 w 284"/>
                <a:gd name="T27" fmla="*/ 220 h 220"/>
                <a:gd name="T28" fmla="*/ 241 w 284"/>
                <a:gd name="T29" fmla="*/ 171 h 220"/>
                <a:gd name="T30" fmla="*/ 283 w 284"/>
                <a:gd name="T31" fmla="*/ 61 h 220"/>
                <a:gd name="T32" fmla="*/ 284 w 284"/>
                <a:gd name="T33" fmla="*/ 55 h 220"/>
                <a:gd name="T34" fmla="*/ 225 w 284"/>
                <a:gd name="T35" fmla="*/ 0 h 220"/>
                <a:gd name="T36" fmla="*/ 60 w 284"/>
                <a:gd name="T37" fmla="*/ 0 h 220"/>
                <a:gd name="T38" fmla="*/ 0 w 284"/>
                <a:gd name="T39" fmla="*/ 55 h 220"/>
                <a:gd name="T40" fmla="*/ 1 w 284"/>
                <a:gd name="T41" fmla="*/ 61 h 220"/>
                <a:gd name="T42" fmla="*/ 44 w 284"/>
                <a:gd name="T43" fmla="*/ 173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4" h="220">
                  <a:moveTo>
                    <a:pt x="59" y="37"/>
                  </a:moveTo>
                  <a:lnTo>
                    <a:pt x="59" y="37"/>
                  </a:lnTo>
                  <a:lnTo>
                    <a:pt x="225" y="37"/>
                  </a:lnTo>
                  <a:cubicBezTo>
                    <a:pt x="236" y="37"/>
                    <a:pt x="246" y="44"/>
                    <a:pt x="247" y="52"/>
                  </a:cubicBezTo>
                  <a:lnTo>
                    <a:pt x="208" y="156"/>
                  </a:lnTo>
                  <a:cubicBezTo>
                    <a:pt x="202" y="168"/>
                    <a:pt x="189" y="183"/>
                    <a:pt x="183" y="183"/>
                  </a:cubicBezTo>
                  <a:lnTo>
                    <a:pt x="101" y="183"/>
                  </a:lnTo>
                  <a:cubicBezTo>
                    <a:pt x="95" y="183"/>
                    <a:pt x="83" y="169"/>
                    <a:pt x="77" y="158"/>
                  </a:cubicBezTo>
                  <a:lnTo>
                    <a:pt x="37" y="52"/>
                  </a:lnTo>
                  <a:cubicBezTo>
                    <a:pt x="38" y="44"/>
                    <a:pt x="48" y="37"/>
                    <a:pt x="59" y="37"/>
                  </a:cubicBezTo>
                  <a:close/>
                  <a:moveTo>
                    <a:pt x="44" y="173"/>
                  </a:moveTo>
                  <a:lnTo>
                    <a:pt x="44" y="173"/>
                  </a:lnTo>
                  <a:cubicBezTo>
                    <a:pt x="48" y="181"/>
                    <a:pt x="69" y="220"/>
                    <a:pt x="101" y="220"/>
                  </a:cubicBezTo>
                  <a:lnTo>
                    <a:pt x="183" y="220"/>
                  </a:lnTo>
                  <a:cubicBezTo>
                    <a:pt x="215" y="220"/>
                    <a:pt x="236" y="181"/>
                    <a:pt x="241" y="171"/>
                  </a:cubicBezTo>
                  <a:lnTo>
                    <a:pt x="283" y="61"/>
                  </a:lnTo>
                  <a:cubicBezTo>
                    <a:pt x="284" y="59"/>
                    <a:pt x="284" y="57"/>
                    <a:pt x="284" y="55"/>
                  </a:cubicBezTo>
                  <a:cubicBezTo>
                    <a:pt x="284" y="25"/>
                    <a:pt x="257" y="0"/>
                    <a:pt x="225" y="0"/>
                  </a:cubicBezTo>
                  <a:lnTo>
                    <a:pt x="60" y="0"/>
                  </a:lnTo>
                  <a:cubicBezTo>
                    <a:pt x="27" y="0"/>
                    <a:pt x="0" y="25"/>
                    <a:pt x="0" y="55"/>
                  </a:cubicBezTo>
                  <a:cubicBezTo>
                    <a:pt x="0" y="57"/>
                    <a:pt x="0" y="59"/>
                    <a:pt x="1" y="61"/>
                  </a:cubicBezTo>
                  <a:lnTo>
                    <a:pt x="44" y="17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46" name="Group 45"/>
          <p:cNvGrpSpPr/>
          <p:nvPr/>
        </p:nvGrpSpPr>
        <p:grpSpPr>
          <a:xfrm>
            <a:off x="7251539" y="-2254743"/>
            <a:ext cx="651272" cy="866775"/>
            <a:chOff x="5678488" y="5216525"/>
            <a:chExt cx="868362" cy="866775"/>
          </a:xfrm>
        </p:grpSpPr>
        <p:sp>
          <p:nvSpPr>
            <p:cNvPr id="47" name="Freeform 12"/>
            <p:cNvSpPr>
              <a:spLocks/>
            </p:cNvSpPr>
            <p:nvPr/>
          </p:nvSpPr>
          <p:spPr bwMode="auto">
            <a:xfrm>
              <a:off x="5678488" y="5216525"/>
              <a:ext cx="868362" cy="866775"/>
            </a:xfrm>
            <a:custGeom>
              <a:avLst/>
              <a:gdLst>
                <a:gd name="T0" fmla="*/ 1929 w 1929"/>
                <a:gd name="T1" fmla="*/ 964 h 1929"/>
                <a:gd name="T2" fmla="*/ 1929 w 1929"/>
                <a:gd name="T3" fmla="*/ 964 h 1929"/>
                <a:gd name="T4" fmla="*/ 965 w 1929"/>
                <a:gd name="T5" fmla="*/ 1929 h 1929"/>
                <a:gd name="T6" fmla="*/ 0 w 1929"/>
                <a:gd name="T7" fmla="*/ 964 h 1929"/>
                <a:gd name="T8" fmla="*/ 965 w 1929"/>
                <a:gd name="T9" fmla="*/ 0 h 1929"/>
                <a:gd name="T10" fmla="*/ 1929 w 1929"/>
                <a:gd name="T11" fmla="*/ 964 h 1929"/>
              </a:gdLst>
              <a:ahLst/>
              <a:cxnLst>
                <a:cxn ang="0">
                  <a:pos x="T0" y="T1"/>
                </a:cxn>
                <a:cxn ang="0">
                  <a:pos x="T2" y="T3"/>
                </a:cxn>
                <a:cxn ang="0">
                  <a:pos x="T4" y="T5"/>
                </a:cxn>
                <a:cxn ang="0">
                  <a:pos x="T6" y="T7"/>
                </a:cxn>
                <a:cxn ang="0">
                  <a:pos x="T8" y="T9"/>
                </a:cxn>
                <a:cxn ang="0">
                  <a:pos x="T10" y="T11"/>
                </a:cxn>
              </a:cxnLst>
              <a:rect l="0" t="0" r="r" b="b"/>
              <a:pathLst>
                <a:path w="1929" h="1929">
                  <a:moveTo>
                    <a:pt x="1929" y="964"/>
                  </a:moveTo>
                  <a:lnTo>
                    <a:pt x="1929" y="964"/>
                  </a:lnTo>
                  <a:cubicBezTo>
                    <a:pt x="1929" y="1497"/>
                    <a:pt x="1497" y="1929"/>
                    <a:pt x="965" y="1929"/>
                  </a:cubicBezTo>
                  <a:cubicBezTo>
                    <a:pt x="432" y="1929"/>
                    <a:pt x="0" y="1497"/>
                    <a:pt x="0" y="964"/>
                  </a:cubicBezTo>
                  <a:cubicBezTo>
                    <a:pt x="0" y="431"/>
                    <a:pt x="432" y="0"/>
                    <a:pt x="965" y="0"/>
                  </a:cubicBezTo>
                  <a:cubicBezTo>
                    <a:pt x="1497" y="0"/>
                    <a:pt x="1929" y="431"/>
                    <a:pt x="1929" y="964"/>
                  </a:cubicBezTo>
                  <a:close/>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52" name="Freeform 19"/>
            <p:cNvSpPr>
              <a:spLocks noEditPoints="1"/>
            </p:cNvSpPr>
            <p:nvPr/>
          </p:nvSpPr>
          <p:spPr bwMode="auto">
            <a:xfrm>
              <a:off x="5929313" y="5405437"/>
              <a:ext cx="366712" cy="487363"/>
            </a:xfrm>
            <a:custGeom>
              <a:avLst/>
              <a:gdLst>
                <a:gd name="T0" fmla="*/ 594 w 814"/>
                <a:gd name="T1" fmla="*/ 1054 h 1086"/>
                <a:gd name="T2" fmla="*/ 406 w 814"/>
                <a:gd name="T3" fmla="*/ 678 h 1086"/>
                <a:gd name="T4" fmla="*/ 782 w 814"/>
                <a:gd name="T5" fmla="*/ 866 h 1086"/>
                <a:gd name="T6" fmla="*/ 119 w 814"/>
                <a:gd name="T7" fmla="*/ 662 h 1086"/>
                <a:gd name="T8" fmla="*/ 100 w 814"/>
                <a:gd name="T9" fmla="*/ 680 h 1086"/>
                <a:gd name="T10" fmla="*/ 100 w 814"/>
                <a:gd name="T11" fmla="*/ 644 h 1086"/>
                <a:gd name="T12" fmla="*/ 100 w 814"/>
                <a:gd name="T13" fmla="*/ 731 h 1086"/>
                <a:gd name="T14" fmla="*/ 31 w 814"/>
                <a:gd name="T15" fmla="*/ 662 h 1086"/>
                <a:gd name="T16" fmla="*/ 168 w 814"/>
                <a:gd name="T17" fmla="*/ 646 h 1086"/>
                <a:gd name="T18" fmla="*/ 100 w 814"/>
                <a:gd name="T19" fmla="*/ 612 h 1086"/>
                <a:gd name="T20" fmla="*/ 100 w 814"/>
                <a:gd name="T21" fmla="*/ 712 h 1086"/>
                <a:gd name="T22" fmla="*/ 168 w 814"/>
                <a:gd name="T23" fmla="*/ 678 h 1086"/>
                <a:gd name="T24" fmla="*/ 290 w 814"/>
                <a:gd name="T25" fmla="*/ 559 h 1086"/>
                <a:gd name="T26" fmla="*/ 488 w 814"/>
                <a:gd name="T27" fmla="*/ 559 h 1086"/>
                <a:gd name="T28" fmla="*/ 322 w 814"/>
                <a:gd name="T29" fmla="*/ 578 h 1086"/>
                <a:gd name="T30" fmla="*/ 254 w 814"/>
                <a:gd name="T31" fmla="*/ 32 h 1086"/>
                <a:gd name="T32" fmla="*/ 271 w 814"/>
                <a:gd name="T33" fmla="*/ 32 h 1086"/>
                <a:gd name="T34" fmla="*/ 271 w 814"/>
                <a:gd name="T35" fmla="*/ 68 h 1086"/>
                <a:gd name="T36" fmla="*/ 235 w 814"/>
                <a:gd name="T37" fmla="*/ 50 h 1086"/>
                <a:gd name="T38" fmla="*/ 525 w 814"/>
                <a:gd name="T39" fmla="*/ 68 h 1086"/>
                <a:gd name="T40" fmla="*/ 508 w 814"/>
                <a:gd name="T41" fmla="*/ 68 h 1086"/>
                <a:gd name="T42" fmla="*/ 508 w 814"/>
                <a:gd name="T43" fmla="*/ 32 h 1086"/>
                <a:gd name="T44" fmla="*/ 543 w 814"/>
                <a:gd name="T45" fmla="*/ 50 h 1086"/>
                <a:gd name="T46" fmla="*/ 594 w 814"/>
                <a:gd name="T47" fmla="*/ 646 h 1086"/>
                <a:gd name="T48" fmla="*/ 406 w 814"/>
                <a:gd name="T49" fmla="*/ 646 h 1086"/>
                <a:gd name="T50" fmla="*/ 457 w 814"/>
                <a:gd name="T51" fmla="*/ 610 h 1086"/>
                <a:gd name="T52" fmla="*/ 607 w 814"/>
                <a:gd name="T53" fmla="*/ 369 h 1086"/>
                <a:gd name="T54" fmla="*/ 662 w 814"/>
                <a:gd name="T55" fmla="*/ 87 h 1086"/>
                <a:gd name="T56" fmla="*/ 525 w 814"/>
                <a:gd name="T57" fmla="*/ 0 h 1086"/>
                <a:gd name="T58" fmla="*/ 458 w 814"/>
                <a:gd name="T59" fmla="*/ 50 h 1086"/>
                <a:gd name="T60" fmla="*/ 525 w 814"/>
                <a:gd name="T61" fmla="*/ 100 h 1086"/>
                <a:gd name="T62" fmla="*/ 638 w 814"/>
                <a:gd name="T63" fmla="*/ 108 h 1086"/>
                <a:gd name="T64" fmla="*/ 582 w 814"/>
                <a:gd name="T65" fmla="*/ 349 h 1086"/>
                <a:gd name="T66" fmla="*/ 286 w 814"/>
                <a:gd name="T67" fmla="*/ 527 h 1086"/>
                <a:gd name="T68" fmla="*/ 116 w 814"/>
                <a:gd name="T69" fmla="*/ 201 h 1086"/>
                <a:gd name="T70" fmla="*/ 207 w 814"/>
                <a:gd name="T71" fmla="*/ 68 h 1086"/>
                <a:gd name="T72" fmla="*/ 271 w 814"/>
                <a:gd name="T73" fmla="*/ 100 h 1086"/>
                <a:gd name="T74" fmla="*/ 271 w 814"/>
                <a:gd name="T75" fmla="*/ 0 h 1086"/>
                <a:gd name="T76" fmla="*/ 206 w 814"/>
                <a:gd name="T77" fmla="*/ 36 h 1086"/>
                <a:gd name="T78" fmla="*/ 85 w 814"/>
                <a:gd name="T79" fmla="*/ 205 h 1086"/>
                <a:gd name="T80" fmla="*/ 255 w 814"/>
                <a:gd name="T81" fmla="*/ 543 h 1086"/>
                <a:gd name="T82" fmla="*/ 374 w 814"/>
                <a:gd name="T83" fmla="*/ 610 h 1086"/>
                <a:gd name="T84" fmla="*/ 200 w 814"/>
                <a:gd name="T85" fmla="*/ 646 h 1086"/>
                <a:gd name="T86" fmla="*/ 0 w 814"/>
                <a:gd name="T87" fmla="*/ 662 h 1086"/>
                <a:gd name="T88" fmla="*/ 200 w 814"/>
                <a:gd name="T89" fmla="*/ 678 h 1086"/>
                <a:gd name="T90" fmla="*/ 374 w 814"/>
                <a:gd name="T91" fmla="*/ 866 h 1086"/>
                <a:gd name="T92" fmla="*/ 814 w 814"/>
                <a:gd name="T93" fmla="*/ 866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4" h="1086">
                  <a:moveTo>
                    <a:pt x="594" y="1054"/>
                  </a:moveTo>
                  <a:lnTo>
                    <a:pt x="594" y="1054"/>
                  </a:lnTo>
                  <a:cubicBezTo>
                    <a:pt x="490" y="1054"/>
                    <a:pt x="406" y="970"/>
                    <a:pt x="406" y="866"/>
                  </a:cubicBezTo>
                  <a:lnTo>
                    <a:pt x="406" y="678"/>
                  </a:lnTo>
                  <a:lnTo>
                    <a:pt x="594" y="678"/>
                  </a:lnTo>
                  <a:cubicBezTo>
                    <a:pt x="697" y="678"/>
                    <a:pt x="782" y="763"/>
                    <a:pt x="782" y="866"/>
                  </a:cubicBezTo>
                  <a:cubicBezTo>
                    <a:pt x="782" y="970"/>
                    <a:pt x="697" y="1054"/>
                    <a:pt x="594" y="1054"/>
                  </a:cubicBezTo>
                  <a:close/>
                  <a:moveTo>
                    <a:pt x="119" y="662"/>
                  </a:moveTo>
                  <a:lnTo>
                    <a:pt x="119" y="662"/>
                  </a:lnTo>
                  <a:cubicBezTo>
                    <a:pt x="119" y="672"/>
                    <a:pt x="110" y="680"/>
                    <a:pt x="100" y="680"/>
                  </a:cubicBezTo>
                  <a:cubicBezTo>
                    <a:pt x="91" y="680"/>
                    <a:pt x="82" y="672"/>
                    <a:pt x="82" y="662"/>
                  </a:cubicBezTo>
                  <a:cubicBezTo>
                    <a:pt x="82" y="652"/>
                    <a:pt x="91" y="644"/>
                    <a:pt x="100" y="644"/>
                  </a:cubicBezTo>
                  <a:cubicBezTo>
                    <a:pt x="110" y="644"/>
                    <a:pt x="119" y="652"/>
                    <a:pt x="119" y="662"/>
                  </a:cubicBezTo>
                  <a:close/>
                  <a:moveTo>
                    <a:pt x="100" y="731"/>
                  </a:moveTo>
                  <a:lnTo>
                    <a:pt x="100" y="731"/>
                  </a:lnTo>
                  <a:cubicBezTo>
                    <a:pt x="62" y="731"/>
                    <a:pt x="31" y="700"/>
                    <a:pt x="31" y="662"/>
                  </a:cubicBezTo>
                  <a:cubicBezTo>
                    <a:pt x="31" y="624"/>
                    <a:pt x="62" y="593"/>
                    <a:pt x="100" y="593"/>
                  </a:cubicBezTo>
                  <a:cubicBezTo>
                    <a:pt x="133" y="593"/>
                    <a:pt x="160" y="616"/>
                    <a:pt x="168" y="646"/>
                  </a:cubicBezTo>
                  <a:lnTo>
                    <a:pt x="148" y="646"/>
                  </a:lnTo>
                  <a:cubicBezTo>
                    <a:pt x="141" y="626"/>
                    <a:pt x="122" y="612"/>
                    <a:pt x="100" y="612"/>
                  </a:cubicBezTo>
                  <a:cubicBezTo>
                    <a:pt x="73" y="612"/>
                    <a:pt x="51" y="635"/>
                    <a:pt x="51" y="662"/>
                  </a:cubicBezTo>
                  <a:cubicBezTo>
                    <a:pt x="51" y="690"/>
                    <a:pt x="73" y="712"/>
                    <a:pt x="100" y="712"/>
                  </a:cubicBezTo>
                  <a:cubicBezTo>
                    <a:pt x="122" y="712"/>
                    <a:pt x="141" y="698"/>
                    <a:pt x="148" y="678"/>
                  </a:cubicBezTo>
                  <a:lnTo>
                    <a:pt x="168" y="678"/>
                  </a:lnTo>
                  <a:cubicBezTo>
                    <a:pt x="160" y="709"/>
                    <a:pt x="133" y="731"/>
                    <a:pt x="100" y="731"/>
                  </a:cubicBezTo>
                  <a:close/>
                  <a:moveTo>
                    <a:pt x="290" y="559"/>
                  </a:moveTo>
                  <a:lnTo>
                    <a:pt x="290" y="559"/>
                  </a:lnTo>
                  <a:lnTo>
                    <a:pt x="488" y="559"/>
                  </a:lnTo>
                  <a:cubicBezTo>
                    <a:pt x="482" y="570"/>
                    <a:pt x="470" y="578"/>
                    <a:pt x="457" y="578"/>
                  </a:cubicBezTo>
                  <a:lnTo>
                    <a:pt x="322" y="578"/>
                  </a:lnTo>
                  <a:cubicBezTo>
                    <a:pt x="308" y="578"/>
                    <a:pt x="296" y="570"/>
                    <a:pt x="290" y="559"/>
                  </a:cubicBezTo>
                  <a:close/>
                  <a:moveTo>
                    <a:pt x="254" y="32"/>
                  </a:moveTo>
                  <a:lnTo>
                    <a:pt x="254" y="32"/>
                  </a:lnTo>
                  <a:lnTo>
                    <a:pt x="271" y="32"/>
                  </a:lnTo>
                  <a:cubicBezTo>
                    <a:pt x="281" y="32"/>
                    <a:pt x="289" y="40"/>
                    <a:pt x="289" y="50"/>
                  </a:cubicBezTo>
                  <a:cubicBezTo>
                    <a:pt x="289" y="60"/>
                    <a:pt x="281" y="68"/>
                    <a:pt x="271" y="68"/>
                  </a:cubicBezTo>
                  <a:lnTo>
                    <a:pt x="254" y="68"/>
                  </a:lnTo>
                  <a:cubicBezTo>
                    <a:pt x="244" y="68"/>
                    <a:pt x="235" y="60"/>
                    <a:pt x="235" y="50"/>
                  </a:cubicBezTo>
                  <a:cubicBezTo>
                    <a:pt x="235" y="40"/>
                    <a:pt x="244" y="32"/>
                    <a:pt x="254" y="32"/>
                  </a:cubicBezTo>
                  <a:close/>
                  <a:moveTo>
                    <a:pt x="525" y="68"/>
                  </a:moveTo>
                  <a:lnTo>
                    <a:pt x="525" y="68"/>
                  </a:lnTo>
                  <a:lnTo>
                    <a:pt x="508" y="68"/>
                  </a:lnTo>
                  <a:cubicBezTo>
                    <a:pt x="498" y="68"/>
                    <a:pt x="490" y="60"/>
                    <a:pt x="490" y="50"/>
                  </a:cubicBezTo>
                  <a:cubicBezTo>
                    <a:pt x="490" y="40"/>
                    <a:pt x="498" y="32"/>
                    <a:pt x="508" y="32"/>
                  </a:cubicBezTo>
                  <a:lnTo>
                    <a:pt x="525" y="32"/>
                  </a:lnTo>
                  <a:cubicBezTo>
                    <a:pt x="535" y="32"/>
                    <a:pt x="543" y="40"/>
                    <a:pt x="543" y="50"/>
                  </a:cubicBezTo>
                  <a:cubicBezTo>
                    <a:pt x="543" y="60"/>
                    <a:pt x="535" y="68"/>
                    <a:pt x="525" y="68"/>
                  </a:cubicBezTo>
                  <a:close/>
                  <a:moveTo>
                    <a:pt x="594" y="646"/>
                  </a:moveTo>
                  <a:lnTo>
                    <a:pt x="594" y="646"/>
                  </a:lnTo>
                  <a:lnTo>
                    <a:pt x="406" y="646"/>
                  </a:lnTo>
                  <a:lnTo>
                    <a:pt x="406" y="610"/>
                  </a:lnTo>
                  <a:lnTo>
                    <a:pt x="457" y="610"/>
                  </a:lnTo>
                  <a:cubicBezTo>
                    <a:pt x="494" y="610"/>
                    <a:pt x="524" y="580"/>
                    <a:pt x="524" y="543"/>
                  </a:cubicBezTo>
                  <a:cubicBezTo>
                    <a:pt x="524" y="473"/>
                    <a:pt x="564" y="422"/>
                    <a:pt x="607" y="369"/>
                  </a:cubicBezTo>
                  <a:cubicBezTo>
                    <a:pt x="646" y="320"/>
                    <a:pt x="687" y="270"/>
                    <a:pt x="694" y="205"/>
                  </a:cubicBezTo>
                  <a:cubicBezTo>
                    <a:pt x="698" y="159"/>
                    <a:pt x="688" y="118"/>
                    <a:pt x="662" y="87"/>
                  </a:cubicBezTo>
                  <a:cubicBezTo>
                    <a:pt x="637" y="57"/>
                    <a:pt x="601" y="41"/>
                    <a:pt x="573" y="36"/>
                  </a:cubicBezTo>
                  <a:cubicBezTo>
                    <a:pt x="566" y="15"/>
                    <a:pt x="547" y="0"/>
                    <a:pt x="525" y="0"/>
                  </a:cubicBezTo>
                  <a:lnTo>
                    <a:pt x="508" y="0"/>
                  </a:lnTo>
                  <a:cubicBezTo>
                    <a:pt x="480" y="0"/>
                    <a:pt x="458" y="22"/>
                    <a:pt x="458" y="50"/>
                  </a:cubicBezTo>
                  <a:cubicBezTo>
                    <a:pt x="458" y="77"/>
                    <a:pt x="480" y="100"/>
                    <a:pt x="508" y="100"/>
                  </a:cubicBezTo>
                  <a:lnTo>
                    <a:pt x="525" y="100"/>
                  </a:lnTo>
                  <a:cubicBezTo>
                    <a:pt x="546" y="100"/>
                    <a:pt x="564" y="87"/>
                    <a:pt x="571" y="68"/>
                  </a:cubicBezTo>
                  <a:cubicBezTo>
                    <a:pt x="593" y="73"/>
                    <a:pt x="619" y="85"/>
                    <a:pt x="638" y="108"/>
                  </a:cubicBezTo>
                  <a:cubicBezTo>
                    <a:pt x="658" y="132"/>
                    <a:pt x="666" y="163"/>
                    <a:pt x="662" y="201"/>
                  </a:cubicBezTo>
                  <a:cubicBezTo>
                    <a:pt x="656" y="258"/>
                    <a:pt x="620" y="302"/>
                    <a:pt x="582" y="349"/>
                  </a:cubicBezTo>
                  <a:cubicBezTo>
                    <a:pt x="541" y="401"/>
                    <a:pt x="498" y="454"/>
                    <a:pt x="492" y="527"/>
                  </a:cubicBezTo>
                  <a:lnTo>
                    <a:pt x="286" y="527"/>
                  </a:lnTo>
                  <a:cubicBezTo>
                    <a:pt x="280" y="454"/>
                    <a:pt x="237" y="401"/>
                    <a:pt x="196" y="349"/>
                  </a:cubicBezTo>
                  <a:cubicBezTo>
                    <a:pt x="158" y="302"/>
                    <a:pt x="122" y="258"/>
                    <a:pt x="116" y="201"/>
                  </a:cubicBezTo>
                  <a:cubicBezTo>
                    <a:pt x="112" y="163"/>
                    <a:pt x="120" y="132"/>
                    <a:pt x="141" y="108"/>
                  </a:cubicBezTo>
                  <a:cubicBezTo>
                    <a:pt x="159" y="85"/>
                    <a:pt x="185" y="73"/>
                    <a:pt x="207" y="68"/>
                  </a:cubicBezTo>
                  <a:cubicBezTo>
                    <a:pt x="214" y="87"/>
                    <a:pt x="232" y="100"/>
                    <a:pt x="254" y="100"/>
                  </a:cubicBezTo>
                  <a:lnTo>
                    <a:pt x="271" y="100"/>
                  </a:lnTo>
                  <a:cubicBezTo>
                    <a:pt x="298" y="100"/>
                    <a:pt x="321" y="77"/>
                    <a:pt x="321" y="50"/>
                  </a:cubicBezTo>
                  <a:cubicBezTo>
                    <a:pt x="321" y="22"/>
                    <a:pt x="298" y="0"/>
                    <a:pt x="271" y="0"/>
                  </a:cubicBezTo>
                  <a:lnTo>
                    <a:pt x="254" y="0"/>
                  </a:lnTo>
                  <a:cubicBezTo>
                    <a:pt x="231" y="0"/>
                    <a:pt x="212" y="15"/>
                    <a:pt x="206" y="36"/>
                  </a:cubicBezTo>
                  <a:cubicBezTo>
                    <a:pt x="177" y="41"/>
                    <a:pt x="141" y="57"/>
                    <a:pt x="116" y="87"/>
                  </a:cubicBezTo>
                  <a:cubicBezTo>
                    <a:pt x="91" y="118"/>
                    <a:pt x="80" y="159"/>
                    <a:pt x="85" y="205"/>
                  </a:cubicBezTo>
                  <a:cubicBezTo>
                    <a:pt x="92" y="270"/>
                    <a:pt x="132" y="320"/>
                    <a:pt x="171" y="369"/>
                  </a:cubicBezTo>
                  <a:cubicBezTo>
                    <a:pt x="214" y="422"/>
                    <a:pt x="255" y="473"/>
                    <a:pt x="255" y="543"/>
                  </a:cubicBezTo>
                  <a:cubicBezTo>
                    <a:pt x="255" y="580"/>
                    <a:pt x="285" y="610"/>
                    <a:pt x="322" y="610"/>
                  </a:cubicBezTo>
                  <a:lnTo>
                    <a:pt x="374" y="610"/>
                  </a:lnTo>
                  <a:lnTo>
                    <a:pt x="374" y="646"/>
                  </a:lnTo>
                  <a:lnTo>
                    <a:pt x="200" y="646"/>
                  </a:lnTo>
                  <a:cubicBezTo>
                    <a:pt x="193" y="598"/>
                    <a:pt x="151" y="561"/>
                    <a:pt x="100" y="561"/>
                  </a:cubicBezTo>
                  <a:cubicBezTo>
                    <a:pt x="45" y="561"/>
                    <a:pt x="0" y="606"/>
                    <a:pt x="0" y="662"/>
                  </a:cubicBezTo>
                  <a:cubicBezTo>
                    <a:pt x="0" y="718"/>
                    <a:pt x="45" y="763"/>
                    <a:pt x="100" y="763"/>
                  </a:cubicBezTo>
                  <a:cubicBezTo>
                    <a:pt x="151" y="763"/>
                    <a:pt x="193" y="726"/>
                    <a:pt x="200" y="678"/>
                  </a:cubicBezTo>
                  <a:lnTo>
                    <a:pt x="374" y="678"/>
                  </a:lnTo>
                  <a:lnTo>
                    <a:pt x="374" y="866"/>
                  </a:lnTo>
                  <a:cubicBezTo>
                    <a:pt x="374" y="988"/>
                    <a:pt x="472" y="1086"/>
                    <a:pt x="594" y="1086"/>
                  </a:cubicBezTo>
                  <a:cubicBezTo>
                    <a:pt x="715" y="1086"/>
                    <a:pt x="814" y="988"/>
                    <a:pt x="814" y="866"/>
                  </a:cubicBezTo>
                  <a:cubicBezTo>
                    <a:pt x="814" y="745"/>
                    <a:pt x="715" y="646"/>
                    <a:pt x="594" y="64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53" name="Group 52"/>
          <p:cNvGrpSpPr/>
          <p:nvPr/>
        </p:nvGrpSpPr>
        <p:grpSpPr>
          <a:xfrm>
            <a:off x="6385686" y="-2254743"/>
            <a:ext cx="651272" cy="868363"/>
            <a:chOff x="7926388" y="2919412"/>
            <a:chExt cx="868362" cy="868363"/>
          </a:xfrm>
        </p:grpSpPr>
        <p:sp>
          <p:nvSpPr>
            <p:cNvPr id="55" name="Freeform 7"/>
            <p:cNvSpPr>
              <a:spLocks/>
            </p:cNvSpPr>
            <p:nvPr/>
          </p:nvSpPr>
          <p:spPr bwMode="auto">
            <a:xfrm>
              <a:off x="7926388" y="2919412"/>
              <a:ext cx="868362" cy="868363"/>
            </a:xfrm>
            <a:custGeom>
              <a:avLst/>
              <a:gdLst>
                <a:gd name="T0" fmla="*/ 1929 w 1929"/>
                <a:gd name="T1" fmla="*/ 964 h 1929"/>
                <a:gd name="T2" fmla="*/ 1929 w 1929"/>
                <a:gd name="T3" fmla="*/ 964 h 1929"/>
                <a:gd name="T4" fmla="*/ 965 w 1929"/>
                <a:gd name="T5" fmla="*/ 1929 h 1929"/>
                <a:gd name="T6" fmla="*/ 0 w 1929"/>
                <a:gd name="T7" fmla="*/ 964 h 1929"/>
                <a:gd name="T8" fmla="*/ 965 w 1929"/>
                <a:gd name="T9" fmla="*/ 0 h 1929"/>
                <a:gd name="T10" fmla="*/ 1929 w 1929"/>
                <a:gd name="T11" fmla="*/ 964 h 1929"/>
              </a:gdLst>
              <a:ahLst/>
              <a:cxnLst>
                <a:cxn ang="0">
                  <a:pos x="T0" y="T1"/>
                </a:cxn>
                <a:cxn ang="0">
                  <a:pos x="T2" y="T3"/>
                </a:cxn>
                <a:cxn ang="0">
                  <a:pos x="T4" y="T5"/>
                </a:cxn>
                <a:cxn ang="0">
                  <a:pos x="T6" y="T7"/>
                </a:cxn>
                <a:cxn ang="0">
                  <a:pos x="T8" y="T9"/>
                </a:cxn>
                <a:cxn ang="0">
                  <a:pos x="T10" y="T11"/>
                </a:cxn>
              </a:cxnLst>
              <a:rect l="0" t="0" r="r" b="b"/>
              <a:pathLst>
                <a:path w="1929" h="1929">
                  <a:moveTo>
                    <a:pt x="1929" y="964"/>
                  </a:moveTo>
                  <a:lnTo>
                    <a:pt x="1929" y="964"/>
                  </a:lnTo>
                  <a:cubicBezTo>
                    <a:pt x="1929" y="1497"/>
                    <a:pt x="1498" y="1929"/>
                    <a:pt x="965" y="1929"/>
                  </a:cubicBezTo>
                  <a:cubicBezTo>
                    <a:pt x="432" y="1929"/>
                    <a:pt x="0" y="1497"/>
                    <a:pt x="0" y="964"/>
                  </a:cubicBezTo>
                  <a:cubicBezTo>
                    <a:pt x="0" y="432"/>
                    <a:pt x="432" y="0"/>
                    <a:pt x="965" y="0"/>
                  </a:cubicBezTo>
                  <a:cubicBezTo>
                    <a:pt x="1498" y="0"/>
                    <a:pt x="1929" y="432"/>
                    <a:pt x="1929" y="964"/>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56" name="Freeform 20"/>
            <p:cNvSpPr>
              <a:spLocks/>
            </p:cNvSpPr>
            <p:nvPr/>
          </p:nvSpPr>
          <p:spPr bwMode="auto">
            <a:xfrm>
              <a:off x="8137525" y="3109912"/>
              <a:ext cx="427037" cy="468313"/>
            </a:xfrm>
            <a:custGeom>
              <a:avLst/>
              <a:gdLst>
                <a:gd name="T0" fmla="*/ 711 w 950"/>
                <a:gd name="T1" fmla="*/ 1042 h 1042"/>
                <a:gd name="T2" fmla="*/ 711 w 950"/>
                <a:gd name="T3" fmla="*/ 1042 h 1042"/>
                <a:gd name="T4" fmla="*/ 693 w 950"/>
                <a:gd name="T5" fmla="*/ 1036 h 1042"/>
                <a:gd name="T6" fmla="*/ 541 w 950"/>
                <a:gd name="T7" fmla="*/ 923 h 1042"/>
                <a:gd name="T8" fmla="*/ 172 w 950"/>
                <a:gd name="T9" fmla="*/ 798 h 1042"/>
                <a:gd name="T10" fmla="*/ 172 w 950"/>
                <a:gd name="T11" fmla="*/ 172 h 1042"/>
                <a:gd name="T12" fmla="*/ 797 w 950"/>
                <a:gd name="T13" fmla="*/ 172 h 1042"/>
                <a:gd name="T14" fmla="*/ 915 w 950"/>
                <a:gd name="T15" fmla="*/ 586 h 1042"/>
                <a:gd name="T16" fmla="*/ 914 w 950"/>
                <a:gd name="T17" fmla="*/ 590 h 1042"/>
                <a:gd name="T18" fmla="*/ 895 w 950"/>
                <a:gd name="T19" fmla="*/ 651 h 1042"/>
                <a:gd name="T20" fmla="*/ 826 w 950"/>
                <a:gd name="T21" fmla="*/ 814 h 1042"/>
                <a:gd name="T22" fmla="*/ 788 w 950"/>
                <a:gd name="T23" fmla="*/ 830 h 1042"/>
                <a:gd name="T24" fmla="*/ 772 w 950"/>
                <a:gd name="T25" fmla="*/ 792 h 1042"/>
                <a:gd name="T26" fmla="*/ 840 w 950"/>
                <a:gd name="T27" fmla="*/ 628 h 1042"/>
                <a:gd name="T28" fmla="*/ 857 w 950"/>
                <a:gd name="T29" fmla="*/ 576 h 1042"/>
                <a:gd name="T30" fmla="*/ 858 w 950"/>
                <a:gd name="T31" fmla="*/ 575 h 1042"/>
                <a:gd name="T32" fmla="*/ 756 w 950"/>
                <a:gd name="T33" fmla="*/ 214 h 1042"/>
                <a:gd name="T34" fmla="*/ 214 w 950"/>
                <a:gd name="T35" fmla="*/ 214 h 1042"/>
                <a:gd name="T36" fmla="*/ 214 w 950"/>
                <a:gd name="T37" fmla="*/ 756 h 1042"/>
                <a:gd name="T38" fmla="*/ 544 w 950"/>
                <a:gd name="T39" fmla="*/ 864 h 1042"/>
                <a:gd name="T40" fmla="*/ 566 w 950"/>
                <a:gd name="T41" fmla="*/ 869 h 1042"/>
                <a:gd name="T42" fmla="*/ 698 w 950"/>
                <a:gd name="T43" fmla="*/ 967 h 1042"/>
                <a:gd name="T44" fmla="*/ 727 w 950"/>
                <a:gd name="T45" fmla="*/ 897 h 1042"/>
                <a:gd name="T46" fmla="*/ 766 w 950"/>
                <a:gd name="T47" fmla="*/ 882 h 1042"/>
                <a:gd name="T48" fmla="*/ 781 w 950"/>
                <a:gd name="T49" fmla="*/ 920 h 1042"/>
                <a:gd name="T50" fmla="*/ 738 w 950"/>
                <a:gd name="T51" fmla="*/ 1024 h 1042"/>
                <a:gd name="T52" fmla="*/ 719 w 950"/>
                <a:gd name="T53" fmla="*/ 1041 h 1042"/>
                <a:gd name="T54" fmla="*/ 711 w 950"/>
                <a:gd name="T55" fmla="*/ 1042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50" h="1042">
                  <a:moveTo>
                    <a:pt x="711" y="1042"/>
                  </a:moveTo>
                  <a:lnTo>
                    <a:pt x="711" y="1042"/>
                  </a:lnTo>
                  <a:cubicBezTo>
                    <a:pt x="705" y="1042"/>
                    <a:pt x="699" y="1040"/>
                    <a:pt x="693" y="1036"/>
                  </a:cubicBezTo>
                  <a:lnTo>
                    <a:pt x="541" y="923"/>
                  </a:lnTo>
                  <a:cubicBezTo>
                    <a:pt x="406" y="940"/>
                    <a:pt x="269" y="894"/>
                    <a:pt x="172" y="798"/>
                  </a:cubicBezTo>
                  <a:cubicBezTo>
                    <a:pt x="0" y="625"/>
                    <a:pt x="0" y="345"/>
                    <a:pt x="172" y="172"/>
                  </a:cubicBezTo>
                  <a:cubicBezTo>
                    <a:pt x="345" y="0"/>
                    <a:pt x="625" y="0"/>
                    <a:pt x="797" y="172"/>
                  </a:cubicBezTo>
                  <a:cubicBezTo>
                    <a:pt x="906" y="281"/>
                    <a:pt x="950" y="436"/>
                    <a:pt x="915" y="586"/>
                  </a:cubicBezTo>
                  <a:cubicBezTo>
                    <a:pt x="915" y="587"/>
                    <a:pt x="915" y="589"/>
                    <a:pt x="914" y="590"/>
                  </a:cubicBezTo>
                  <a:cubicBezTo>
                    <a:pt x="909" y="610"/>
                    <a:pt x="903" y="631"/>
                    <a:pt x="895" y="651"/>
                  </a:cubicBezTo>
                  <a:lnTo>
                    <a:pt x="826" y="814"/>
                  </a:lnTo>
                  <a:cubicBezTo>
                    <a:pt x="820" y="829"/>
                    <a:pt x="802" y="836"/>
                    <a:pt x="788" y="830"/>
                  </a:cubicBezTo>
                  <a:cubicBezTo>
                    <a:pt x="773" y="824"/>
                    <a:pt x="766" y="807"/>
                    <a:pt x="772" y="792"/>
                  </a:cubicBezTo>
                  <a:lnTo>
                    <a:pt x="840" y="628"/>
                  </a:lnTo>
                  <a:cubicBezTo>
                    <a:pt x="847" y="611"/>
                    <a:pt x="853" y="594"/>
                    <a:pt x="857" y="576"/>
                  </a:cubicBezTo>
                  <a:cubicBezTo>
                    <a:pt x="857" y="575"/>
                    <a:pt x="857" y="575"/>
                    <a:pt x="858" y="575"/>
                  </a:cubicBezTo>
                  <a:cubicBezTo>
                    <a:pt x="889" y="444"/>
                    <a:pt x="851" y="309"/>
                    <a:pt x="756" y="214"/>
                  </a:cubicBezTo>
                  <a:cubicBezTo>
                    <a:pt x="606" y="64"/>
                    <a:pt x="363" y="64"/>
                    <a:pt x="214" y="214"/>
                  </a:cubicBezTo>
                  <a:cubicBezTo>
                    <a:pt x="64" y="363"/>
                    <a:pt x="64" y="606"/>
                    <a:pt x="214" y="756"/>
                  </a:cubicBezTo>
                  <a:cubicBezTo>
                    <a:pt x="300" y="842"/>
                    <a:pt x="423" y="882"/>
                    <a:pt x="544" y="864"/>
                  </a:cubicBezTo>
                  <a:cubicBezTo>
                    <a:pt x="552" y="862"/>
                    <a:pt x="560" y="864"/>
                    <a:pt x="566" y="869"/>
                  </a:cubicBezTo>
                  <a:lnTo>
                    <a:pt x="698" y="967"/>
                  </a:lnTo>
                  <a:lnTo>
                    <a:pt x="727" y="897"/>
                  </a:lnTo>
                  <a:cubicBezTo>
                    <a:pt x="734" y="883"/>
                    <a:pt x="751" y="876"/>
                    <a:pt x="766" y="882"/>
                  </a:cubicBezTo>
                  <a:cubicBezTo>
                    <a:pt x="781" y="888"/>
                    <a:pt x="788" y="905"/>
                    <a:pt x="781" y="920"/>
                  </a:cubicBezTo>
                  <a:lnTo>
                    <a:pt x="738" y="1024"/>
                  </a:lnTo>
                  <a:cubicBezTo>
                    <a:pt x="734" y="1032"/>
                    <a:pt x="727" y="1038"/>
                    <a:pt x="719" y="1041"/>
                  </a:cubicBezTo>
                  <a:cubicBezTo>
                    <a:pt x="716" y="1041"/>
                    <a:pt x="713" y="1042"/>
                    <a:pt x="711" y="104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58" name="Freeform 21"/>
            <p:cNvSpPr>
              <a:spLocks/>
            </p:cNvSpPr>
            <p:nvPr/>
          </p:nvSpPr>
          <p:spPr bwMode="auto">
            <a:xfrm>
              <a:off x="8270875" y="3265487"/>
              <a:ext cx="179387" cy="20638"/>
            </a:xfrm>
            <a:custGeom>
              <a:avLst/>
              <a:gdLst>
                <a:gd name="T0" fmla="*/ 377 w 401"/>
                <a:gd name="T1" fmla="*/ 47 h 47"/>
                <a:gd name="T2" fmla="*/ 377 w 401"/>
                <a:gd name="T3" fmla="*/ 47 h 47"/>
                <a:gd name="T4" fmla="*/ 23 w 401"/>
                <a:gd name="T5" fmla="*/ 47 h 47"/>
                <a:gd name="T6" fmla="*/ 0 w 401"/>
                <a:gd name="T7" fmla="*/ 24 h 47"/>
                <a:gd name="T8" fmla="*/ 23 w 401"/>
                <a:gd name="T9" fmla="*/ 0 h 47"/>
                <a:gd name="T10" fmla="*/ 377 w 401"/>
                <a:gd name="T11" fmla="*/ 0 h 47"/>
                <a:gd name="T12" fmla="*/ 401 w 401"/>
                <a:gd name="T13" fmla="*/ 24 h 47"/>
                <a:gd name="T14" fmla="*/ 377 w 40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7">
                  <a:moveTo>
                    <a:pt x="377" y="47"/>
                  </a:moveTo>
                  <a:lnTo>
                    <a:pt x="377" y="47"/>
                  </a:lnTo>
                  <a:lnTo>
                    <a:pt x="23" y="47"/>
                  </a:lnTo>
                  <a:cubicBezTo>
                    <a:pt x="10" y="47"/>
                    <a:pt x="0" y="37"/>
                    <a:pt x="0" y="24"/>
                  </a:cubicBezTo>
                  <a:cubicBezTo>
                    <a:pt x="0" y="11"/>
                    <a:pt x="10" y="0"/>
                    <a:pt x="23" y="0"/>
                  </a:cubicBezTo>
                  <a:lnTo>
                    <a:pt x="377" y="0"/>
                  </a:lnTo>
                  <a:cubicBezTo>
                    <a:pt x="390" y="0"/>
                    <a:pt x="401" y="11"/>
                    <a:pt x="401" y="24"/>
                  </a:cubicBezTo>
                  <a:cubicBezTo>
                    <a:pt x="401" y="37"/>
                    <a:pt x="390" y="47"/>
                    <a:pt x="377"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59" name="Freeform 22"/>
            <p:cNvSpPr>
              <a:spLocks/>
            </p:cNvSpPr>
            <p:nvPr/>
          </p:nvSpPr>
          <p:spPr bwMode="auto">
            <a:xfrm>
              <a:off x="8270875" y="3325812"/>
              <a:ext cx="179387" cy="22225"/>
            </a:xfrm>
            <a:custGeom>
              <a:avLst/>
              <a:gdLst>
                <a:gd name="T0" fmla="*/ 377 w 401"/>
                <a:gd name="T1" fmla="*/ 47 h 47"/>
                <a:gd name="T2" fmla="*/ 377 w 401"/>
                <a:gd name="T3" fmla="*/ 47 h 47"/>
                <a:gd name="T4" fmla="*/ 23 w 401"/>
                <a:gd name="T5" fmla="*/ 47 h 47"/>
                <a:gd name="T6" fmla="*/ 0 w 401"/>
                <a:gd name="T7" fmla="*/ 23 h 47"/>
                <a:gd name="T8" fmla="*/ 23 w 401"/>
                <a:gd name="T9" fmla="*/ 0 h 47"/>
                <a:gd name="T10" fmla="*/ 377 w 401"/>
                <a:gd name="T11" fmla="*/ 0 h 47"/>
                <a:gd name="T12" fmla="*/ 401 w 401"/>
                <a:gd name="T13" fmla="*/ 23 h 47"/>
                <a:gd name="T14" fmla="*/ 377 w 40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47">
                  <a:moveTo>
                    <a:pt x="377" y="47"/>
                  </a:moveTo>
                  <a:lnTo>
                    <a:pt x="377" y="47"/>
                  </a:lnTo>
                  <a:lnTo>
                    <a:pt x="23" y="47"/>
                  </a:lnTo>
                  <a:cubicBezTo>
                    <a:pt x="10" y="47"/>
                    <a:pt x="0" y="36"/>
                    <a:pt x="0" y="23"/>
                  </a:cubicBezTo>
                  <a:cubicBezTo>
                    <a:pt x="0" y="10"/>
                    <a:pt x="10" y="0"/>
                    <a:pt x="23" y="0"/>
                  </a:cubicBezTo>
                  <a:lnTo>
                    <a:pt x="377" y="0"/>
                  </a:lnTo>
                  <a:cubicBezTo>
                    <a:pt x="390" y="0"/>
                    <a:pt x="401" y="10"/>
                    <a:pt x="401" y="23"/>
                  </a:cubicBezTo>
                  <a:cubicBezTo>
                    <a:pt x="401" y="36"/>
                    <a:pt x="390" y="47"/>
                    <a:pt x="377"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0" name="Freeform 23"/>
            <p:cNvSpPr>
              <a:spLocks/>
            </p:cNvSpPr>
            <p:nvPr/>
          </p:nvSpPr>
          <p:spPr bwMode="auto">
            <a:xfrm>
              <a:off x="8270875" y="3387725"/>
              <a:ext cx="111125" cy="20638"/>
            </a:xfrm>
            <a:custGeom>
              <a:avLst/>
              <a:gdLst>
                <a:gd name="T0" fmla="*/ 225 w 249"/>
                <a:gd name="T1" fmla="*/ 47 h 47"/>
                <a:gd name="T2" fmla="*/ 225 w 249"/>
                <a:gd name="T3" fmla="*/ 47 h 47"/>
                <a:gd name="T4" fmla="*/ 23 w 249"/>
                <a:gd name="T5" fmla="*/ 47 h 47"/>
                <a:gd name="T6" fmla="*/ 0 w 249"/>
                <a:gd name="T7" fmla="*/ 23 h 47"/>
                <a:gd name="T8" fmla="*/ 23 w 249"/>
                <a:gd name="T9" fmla="*/ 0 h 47"/>
                <a:gd name="T10" fmla="*/ 225 w 249"/>
                <a:gd name="T11" fmla="*/ 0 h 47"/>
                <a:gd name="T12" fmla="*/ 249 w 249"/>
                <a:gd name="T13" fmla="*/ 23 h 47"/>
                <a:gd name="T14" fmla="*/ 225 w 249"/>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47">
                  <a:moveTo>
                    <a:pt x="225" y="47"/>
                  </a:moveTo>
                  <a:lnTo>
                    <a:pt x="225" y="47"/>
                  </a:lnTo>
                  <a:lnTo>
                    <a:pt x="23" y="47"/>
                  </a:lnTo>
                  <a:cubicBezTo>
                    <a:pt x="10" y="47"/>
                    <a:pt x="0" y="36"/>
                    <a:pt x="0" y="23"/>
                  </a:cubicBezTo>
                  <a:cubicBezTo>
                    <a:pt x="0" y="10"/>
                    <a:pt x="10" y="0"/>
                    <a:pt x="23" y="0"/>
                  </a:cubicBezTo>
                  <a:lnTo>
                    <a:pt x="225" y="0"/>
                  </a:lnTo>
                  <a:cubicBezTo>
                    <a:pt x="238" y="0"/>
                    <a:pt x="249" y="10"/>
                    <a:pt x="249" y="23"/>
                  </a:cubicBezTo>
                  <a:cubicBezTo>
                    <a:pt x="249" y="36"/>
                    <a:pt x="238" y="47"/>
                    <a:pt x="225"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63" name="Group 62"/>
          <p:cNvGrpSpPr/>
          <p:nvPr/>
        </p:nvGrpSpPr>
        <p:grpSpPr>
          <a:xfrm>
            <a:off x="2058808" y="-2254743"/>
            <a:ext cx="651272" cy="866775"/>
            <a:chOff x="3981450" y="4503737"/>
            <a:chExt cx="868362" cy="866775"/>
          </a:xfrm>
        </p:grpSpPr>
        <p:sp>
          <p:nvSpPr>
            <p:cNvPr id="64" name="Freeform 11"/>
            <p:cNvSpPr>
              <a:spLocks/>
            </p:cNvSpPr>
            <p:nvPr/>
          </p:nvSpPr>
          <p:spPr bwMode="auto">
            <a:xfrm>
              <a:off x="3981450" y="4503737"/>
              <a:ext cx="868362" cy="866775"/>
            </a:xfrm>
            <a:custGeom>
              <a:avLst/>
              <a:gdLst>
                <a:gd name="T0" fmla="*/ 965 w 1929"/>
                <a:gd name="T1" fmla="*/ 0 h 1929"/>
                <a:gd name="T2" fmla="*/ 965 w 1929"/>
                <a:gd name="T3" fmla="*/ 0 h 1929"/>
                <a:gd name="T4" fmla="*/ 1929 w 1929"/>
                <a:gd name="T5" fmla="*/ 964 h 1929"/>
                <a:gd name="T6" fmla="*/ 965 w 1929"/>
                <a:gd name="T7" fmla="*/ 1929 h 1929"/>
                <a:gd name="T8" fmla="*/ 0 w 1929"/>
                <a:gd name="T9" fmla="*/ 964 h 1929"/>
                <a:gd name="T10" fmla="*/ 965 w 1929"/>
                <a:gd name="T11" fmla="*/ 0 h 1929"/>
              </a:gdLst>
              <a:ahLst/>
              <a:cxnLst>
                <a:cxn ang="0">
                  <a:pos x="T0" y="T1"/>
                </a:cxn>
                <a:cxn ang="0">
                  <a:pos x="T2" y="T3"/>
                </a:cxn>
                <a:cxn ang="0">
                  <a:pos x="T4" y="T5"/>
                </a:cxn>
                <a:cxn ang="0">
                  <a:pos x="T6" y="T7"/>
                </a:cxn>
                <a:cxn ang="0">
                  <a:pos x="T8" y="T9"/>
                </a:cxn>
                <a:cxn ang="0">
                  <a:pos x="T10" y="T11"/>
                </a:cxn>
              </a:cxnLst>
              <a:rect l="0" t="0" r="r" b="b"/>
              <a:pathLst>
                <a:path w="1929" h="1929">
                  <a:moveTo>
                    <a:pt x="965" y="0"/>
                  </a:moveTo>
                  <a:lnTo>
                    <a:pt x="965" y="0"/>
                  </a:lnTo>
                  <a:cubicBezTo>
                    <a:pt x="1497" y="0"/>
                    <a:pt x="1929" y="432"/>
                    <a:pt x="1929" y="964"/>
                  </a:cubicBezTo>
                  <a:cubicBezTo>
                    <a:pt x="1929" y="1497"/>
                    <a:pt x="1497" y="1929"/>
                    <a:pt x="965" y="1929"/>
                  </a:cubicBezTo>
                  <a:cubicBezTo>
                    <a:pt x="432" y="1929"/>
                    <a:pt x="0" y="1497"/>
                    <a:pt x="0" y="964"/>
                  </a:cubicBezTo>
                  <a:cubicBezTo>
                    <a:pt x="0" y="432"/>
                    <a:pt x="432" y="0"/>
                    <a:pt x="965" y="0"/>
                  </a:cubicBezTo>
                  <a:close/>
                </a:path>
              </a:pathLst>
            </a:custGeom>
            <a:solidFill>
              <a:srgbClr val="00ADE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5" name="Freeform 24"/>
            <p:cNvSpPr>
              <a:spLocks noEditPoints="1"/>
            </p:cNvSpPr>
            <p:nvPr/>
          </p:nvSpPr>
          <p:spPr bwMode="auto">
            <a:xfrm>
              <a:off x="4146550" y="4649787"/>
              <a:ext cx="538162" cy="495300"/>
            </a:xfrm>
            <a:custGeom>
              <a:avLst/>
              <a:gdLst>
                <a:gd name="T0" fmla="*/ 1071 w 1196"/>
                <a:gd name="T1" fmla="*/ 337 h 1099"/>
                <a:gd name="T2" fmla="*/ 91 w 1196"/>
                <a:gd name="T3" fmla="*/ 389 h 1099"/>
                <a:gd name="T4" fmla="*/ 1002 w 1196"/>
                <a:gd name="T5" fmla="*/ 325 h 1099"/>
                <a:gd name="T6" fmla="*/ 1118 w 1196"/>
                <a:gd name="T7" fmla="*/ 325 h 1099"/>
                <a:gd name="T8" fmla="*/ 889 w 1196"/>
                <a:gd name="T9" fmla="*/ 880 h 1099"/>
                <a:gd name="T10" fmla="*/ 827 w 1196"/>
                <a:gd name="T11" fmla="*/ 945 h 1099"/>
                <a:gd name="T12" fmla="*/ 783 w 1196"/>
                <a:gd name="T13" fmla="*/ 480 h 1099"/>
                <a:gd name="T14" fmla="*/ 846 w 1196"/>
                <a:gd name="T15" fmla="*/ 414 h 1099"/>
                <a:gd name="T16" fmla="*/ 1041 w 1196"/>
                <a:gd name="T17" fmla="*/ 455 h 1099"/>
                <a:gd name="T18" fmla="*/ 901 w 1196"/>
                <a:gd name="T19" fmla="*/ 455 h 1099"/>
                <a:gd name="T20" fmla="*/ 1041 w 1196"/>
                <a:gd name="T21" fmla="*/ 455 h 1099"/>
                <a:gd name="T22" fmla="*/ 913 w 1196"/>
                <a:gd name="T23" fmla="*/ 880 h 1099"/>
                <a:gd name="T24" fmla="*/ 1041 w 1196"/>
                <a:gd name="T25" fmla="*/ 945 h 1099"/>
                <a:gd name="T26" fmla="*/ 1041 w 1196"/>
                <a:gd name="T27" fmla="*/ 904 h 1099"/>
                <a:gd name="T28" fmla="*/ 1075 w 1196"/>
                <a:gd name="T29" fmla="*/ 1010 h 1099"/>
                <a:gd name="T30" fmla="*/ 1106 w 1196"/>
                <a:gd name="T31" fmla="*/ 1075 h 1099"/>
                <a:gd name="T32" fmla="*/ 1015 w 1196"/>
                <a:gd name="T33" fmla="*/ 1022 h 1099"/>
                <a:gd name="T34" fmla="*/ 1084 w 1196"/>
                <a:gd name="T35" fmla="*/ 969 h 1099"/>
                <a:gd name="T36" fmla="*/ 326 w 1196"/>
                <a:gd name="T37" fmla="*/ 904 h 1099"/>
                <a:gd name="T38" fmla="*/ 199 w 1196"/>
                <a:gd name="T39" fmla="*/ 480 h 1099"/>
                <a:gd name="T40" fmla="*/ 199 w 1196"/>
                <a:gd name="T41" fmla="*/ 880 h 1099"/>
                <a:gd name="T42" fmla="*/ 326 w 1196"/>
                <a:gd name="T43" fmla="*/ 415 h 1099"/>
                <a:gd name="T44" fmla="*/ 187 w 1196"/>
                <a:gd name="T45" fmla="*/ 455 h 1099"/>
                <a:gd name="T46" fmla="*/ 425 w 1196"/>
                <a:gd name="T47" fmla="*/ 904 h 1099"/>
                <a:gd name="T48" fmla="*/ 394 w 1196"/>
                <a:gd name="T49" fmla="*/ 945 h 1099"/>
                <a:gd name="T50" fmla="*/ 437 w 1196"/>
                <a:gd name="T51" fmla="*/ 480 h 1099"/>
                <a:gd name="T52" fmla="*/ 437 w 1196"/>
                <a:gd name="T53" fmla="*/ 480 h 1099"/>
                <a:gd name="T54" fmla="*/ 564 w 1196"/>
                <a:gd name="T55" fmla="*/ 455 h 1099"/>
                <a:gd name="T56" fmla="*/ 425 w 1196"/>
                <a:gd name="T57" fmla="*/ 455 h 1099"/>
                <a:gd name="T58" fmla="*/ 620 w 1196"/>
                <a:gd name="T59" fmla="*/ 480 h 1099"/>
                <a:gd name="T60" fmla="*/ 608 w 1196"/>
                <a:gd name="T61" fmla="*/ 892 h 1099"/>
                <a:gd name="T62" fmla="*/ 576 w 1196"/>
                <a:gd name="T63" fmla="*/ 880 h 1099"/>
                <a:gd name="T64" fmla="*/ 589 w 1196"/>
                <a:gd name="T65" fmla="*/ 468 h 1099"/>
                <a:gd name="T66" fmla="*/ 620 w 1196"/>
                <a:gd name="T67" fmla="*/ 480 h 1099"/>
                <a:gd name="T68" fmla="*/ 663 w 1196"/>
                <a:gd name="T69" fmla="*/ 455 h 1099"/>
                <a:gd name="T70" fmla="*/ 802 w 1196"/>
                <a:gd name="T71" fmla="*/ 415 h 1099"/>
                <a:gd name="T72" fmla="*/ 675 w 1196"/>
                <a:gd name="T73" fmla="*/ 480 h 1099"/>
                <a:gd name="T74" fmla="*/ 675 w 1196"/>
                <a:gd name="T75" fmla="*/ 480 h 1099"/>
                <a:gd name="T76" fmla="*/ 632 w 1196"/>
                <a:gd name="T77" fmla="*/ 904 h 1099"/>
                <a:gd name="T78" fmla="*/ 369 w 1196"/>
                <a:gd name="T79" fmla="*/ 414 h 1099"/>
                <a:gd name="T80" fmla="*/ 413 w 1196"/>
                <a:gd name="T81" fmla="*/ 880 h 1099"/>
                <a:gd name="T82" fmla="*/ 351 w 1196"/>
                <a:gd name="T83" fmla="*/ 945 h 1099"/>
                <a:gd name="T84" fmla="*/ 307 w 1196"/>
                <a:gd name="T85" fmla="*/ 480 h 1099"/>
                <a:gd name="T86" fmla="*/ 369 w 1196"/>
                <a:gd name="T87" fmla="*/ 414 h 1099"/>
                <a:gd name="T88" fmla="*/ 592 w 1196"/>
                <a:gd name="T89" fmla="*/ 2 h 1099"/>
                <a:gd name="T90" fmla="*/ 66 w 1196"/>
                <a:gd name="T91" fmla="*/ 349 h 1099"/>
                <a:gd name="T92" fmla="*/ 131 w 1196"/>
                <a:gd name="T93" fmla="*/ 468 h 1099"/>
                <a:gd name="T94" fmla="*/ 144 w 1196"/>
                <a:gd name="T95" fmla="*/ 880 h 1099"/>
                <a:gd name="T96" fmla="*/ 88 w 1196"/>
                <a:gd name="T97" fmla="*/ 957 h 1099"/>
                <a:gd name="T98" fmla="*/ 66 w 1196"/>
                <a:gd name="T99" fmla="*/ 1087 h 1099"/>
                <a:gd name="T100" fmla="*/ 1130 w 1196"/>
                <a:gd name="T101" fmla="*/ 1022 h 1099"/>
                <a:gd name="T102" fmla="*/ 1096 w 1196"/>
                <a:gd name="T103" fmla="*/ 945 h 1099"/>
                <a:gd name="T104" fmla="*/ 1022 w 1196"/>
                <a:gd name="T105" fmla="*/ 880 h 1099"/>
                <a:gd name="T106" fmla="*/ 1065 w 1196"/>
                <a:gd name="T107" fmla="*/ 414 h 1099"/>
                <a:gd name="T108" fmla="*/ 1183 w 1196"/>
                <a:gd name="T109" fmla="*/ 349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6" h="1099">
                  <a:moveTo>
                    <a:pt x="1118" y="325"/>
                  </a:moveTo>
                  <a:lnTo>
                    <a:pt x="1118" y="325"/>
                  </a:lnTo>
                  <a:lnTo>
                    <a:pt x="1083" y="325"/>
                  </a:lnTo>
                  <a:cubicBezTo>
                    <a:pt x="1076" y="325"/>
                    <a:pt x="1071" y="330"/>
                    <a:pt x="1071" y="337"/>
                  </a:cubicBezTo>
                  <a:cubicBezTo>
                    <a:pt x="1071" y="343"/>
                    <a:pt x="1076" y="349"/>
                    <a:pt x="1083" y="349"/>
                  </a:cubicBezTo>
                  <a:lnTo>
                    <a:pt x="1106" y="349"/>
                  </a:lnTo>
                  <a:lnTo>
                    <a:pt x="1106" y="389"/>
                  </a:lnTo>
                  <a:lnTo>
                    <a:pt x="91" y="389"/>
                  </a:lnTo>
                  <a:lnTo>
                    <a:pt x="91" y="349"/>
                  </a:lnTo>
                  <a:lnTo>
                    <a:pt x="1002" y="349"/>
                  </a:lnTo>
                  <a:cubicBezTo>
                    <a:pt x="1009" y="349"/>
                    <a:pt x="1015" y="343"/>
                    <a:pt x="1015" y="337"/>
                  </a:cubicBezTo>
                  <a:cubicBezTo>
                    <a:pt x="1015" y="330"/>
                    <a:pt x="1009" y="325"/>
                    <a:pt x="1002" y="325"/>
                  </a:cubicBezTo>
                  <a:lnTo>
                    <a:pt x="61" y="325"/>
                  </a:lnTo>
                  <a:lnTo>
                    <a:pt x="598" y="26"/>
                  </a:lnTo>
                  <a:lnTo>
                    <a:pt x="1135" y="325"/>
                  </a:lnTo>
                  <a:lnTo>
                    <a:pt x="1118" y="325"/>
                  </a:lnTo>
                  <a:close/>
                  <a:moveTo>
                    <a:pt x="858" y="480"/>
                  </a:moveTo>
                  <a:lnTo>
                    <a:pt x="858" y="480"/>
                  </a:lnTo>
                  <a:lnTo>
                    <a:pt x="889" y="480"/>
                  </a:lnTo>
                  <a:lnTo>
                    <a:pt x="889" y="880"/>
                  </a:lnTo>
                  <a:lnTo>
                    <a:pt x="858" y="880"/>
                  </a:lnTo>
                  <a:cubicBezTo>
                    <a:pt x="851" y="880"/>
                    <a:pt x="846" y="885"/>
                    <a:pt x="846" y="892"/>
                  </a:cubicBezTo>
                  <a:lnTo>
                    <a:pt x="846" y="945"/>
                  </a:lnTo>
                  <a:lnTo>
                    <a:pt x="827" y="945"/>
                  </a:lnTo>
                  <a:lnTo>
                    <a:pt x="827" y="892"/>
                  </a:lnTo>
                  <a:cubicBezTo>
                    <a:pt x="827" y="885"/>
                    <a:pt x="821" y="880"/>
                    <a:pt x="815" y="880"/>
                  </a:cubicBezTo>
                  <a:lnTo>
                    <a:pt x="783" y="880"/>
                  </a:lnTo>
                  <a:lnTo>
                    <a:pt x="783" y="480"/>
                  </a:lnTo>
                  <a:lnTo>
                    <a:pt x="815" y="480"/>
                  </a:lnTo>
                  <a:cubicBezTo>
                    <a:pt x="821" y="480"/>
                    <a:pt x="827" y="474"/>
                    <a:pt x="827" y="468"/>
                  </a:cubicBezTo>
                  <a:lnTo>
                    <a:pt x="827" y="414"/>
                  </a:lnTo>
                  <a:lnTo>
                    <a:pt x="846" y="414"/>
                  </a:lnTo>
                  <a:lnTo>
                    <a:pt x="846" y="468"/>
                  </a:lnTo>
                  <a:cubicBezTo>
                    <a:pt x="846" y="474"/>
                    <a:pt x="851" y="480"/>
                    <a:pt x="858" y="480"/>
                  </a:cubicBezTo>
                  <a:close/>
                  <a:moveTo>
                    <a:pt x="1041" y="455"/>
                  </a:moveTo>
                  <a:lnTo>
                    <a:pt x="1041" y="455"/>
                  </a:lnTo>
                  <a:lnTo>
                    <a:pt x="1010" y="455"/>
                  </a:lnTo>
                  <a:cubicBezTo>
                    <a:pt x="1010" y="455"/>
                    <a:pt x="1010" y="455"/>
                    <a:pt x="1009" y="455"/>
                  </a:cubicBezTo>
                  <a:lnTo>
                    <a:pt x="901" y="455"/>
                  </a:lnTo>
                  <a:cubicBezTo>
                    <a:pt x="901" y="455"/>
                    <a:pt x="901" y="455"/>
                    <a:pt x="901" y="455"/>
                  </a:cubicBezTo>
                  <a:lnTo>
                    <a:pt x="870" y="455"/>
                  </a:lnTo>
                  <a:lnTo>
                    <a:pt x="870" y="415"/>
                  </a:lnTo>
                  <a:lnTo>
                    <a:pt x="1041" y="415"/>
                  </a:lnTo>
                  <a:lnTo>
                    <a:pt x="1041" y="455"/>
                  </a:lnTo>
                  <a:lnTo>
                    <a:pt x="1041" y="455"/>
                  </a:lnTo>
                  <a:close/>
                  <a:moveTo>
                    <a:pt x="997" y="880"/>
                  </a:moveTo>
                  <a:lnTo>
                    <a:pt x="997" y="880"/>
                  </a:lnTo>
                  <a:lnTo>
                    <a:pt x="913" y="880"/>
                  </a:lnTo>
                  <a:lnTo>
                    <a:pt x="913" y="480"/>
                  </a:lnTo>
                  <a:lnTo>
                    <a:pt x="997" y="480"/>
                  </a:lnTo>
                  <a:lnTo>
                    <a:pt x="997" y="880"/>
                  </a:lnTo>
                  <a:close/>
                  <a:moveTo>
                    <a:pt x="1041" y="945"/>
                  </a:moveTo>
                  <a:lnTo>
                    <a:pt x="1041" y="945"/>
                  </a:lnTo>
                  <a:lnTo>
                    <a:pt x="870" y="945"/>
                  </a:lnTo>
                  <a:lnTo>
                    <a:pt x="870" y="904"/>
                  </a:lnTo>
                  <a:lnTo>
                    <a:pt x="1041" y="904"/>
                  </a:lnTo>
                  <a:lnTo>
                    <a:pt x="1041" y="945"/>
                  </a:lnTo>
                  <a:close/>
                  <a:moveTo>
                    <a:pt x="1084" y="1010"/>
                  </a:moveTo>
                  <a:lnTo>
                    <a:pt x="1084" y="1010"/>
                  </a:lnTo>
                  <a:lnTo>
                    <a:pt x="1075" y="1010"/>
                  </a:lnTo>
                  <a:cubicBezTo>
                    <a:pt x="1069" y="1010"/>
                    <a:pt x="1063" y="1015"/>
                    <a:pt x="1063" y="1022"/>
                  </a:cubicBezTo>
                  <a:cubicBezTo>
                    <a:pt x="1063" y="1029"/>
                    <a:pt x="1069" y="1034"/>
                    <a:pt x="1075" y="1034"/>
                  </a:cubicBezTo>
                  <a:lnTo>
                    <a:pt x="1106" y="1034"/>
                  </a:lnTo>
                  <a:lnTo>
                    <a:pt x="1106" y="1075"/>
                  </a:lnTo>
                  <a:lnTo>
                    <a:pt x="91" y="1075"/>
                  </a:lnTo>
                  <a:lnTo>
                    <a:pt x="91" y="1034"/>
                  </a:lnTo>
                  <a:lnTo>
                    <a:pt x="1002" y="1034"/>
                  </a:lnTo>
                  <a:cubicBezTo>
                    <a:pt x="1009" y="1034"/>
                    <a:pt x="1015" y="1029"/>
                    <a:pt x="1015" y="1022"/>
                  </a:cubicBezTo>
                  <a:cubicBezTo>
                    <a:pt x="1015" y="1015"/>
                    <a:pt x="1009" y="1010"/>
                    <a:pt x="1002" y="1010"/>
                  </a:cubicBezTo>
                  <a:lnTo>
                    <a:pt x="112" y="1010"/>
                  </a:lnTo>
                  <a:lnTo>
                    <a:pt x="112" y="969"/>
                  </a:lnTo>
                  <a:lnTo>
                    <a:pt x="1084" y="969"/>
                  </a:lnTo>
                  <a:lnTo>
                    <a:pt x="1084" y="1010"/>
                  </a:lnTo>
                  <a:close/>
                  <a:moveTo>
                    <a:pt x="156" y="904"/>
                  </a:moveTo>
                  <a:lnTo>
                    <a:pt x="156" y="904"/>
                  </a:lnTo>
                  <a:lnTo>
                    <a:pt x="326" y="904"/>
                  </a:lnTo>
                  <a:lnTo>
                    <a:pt x="326" y="945"/>
                  </a:lnTo>
                  <a:lnTo>
                    <a:pt x="156" y="945"/>
                  </a:lnTo>
                  <a:lnTo>
                    <a:pt x="156" y="904"/>
                  </a:lnTo>
                  <a:close/>
                  <a:moveTo>
                    <a:pt x="199" y="480"/>
                  </a:moveTo>
                  <a:lnTo>
                    <a:pt x="199" y="480"/>
                  </a:lnTo>
                  <a:lnTo>
                    <a:pt x="283" y="480"/>
                  </a:lnTo>
                  <a:lnTo>
                    <a:pt x="283" y="880"/>
                  </a:lnTo>
                  <a:lnTo>
                    <a:pt x="199" y="880"/>
                  </a:lnTo>
                  <a:lnTo>
                    <a:pt x="199" y="480"/>
                  </a:lnTo>
                  <a:close/>
                  <a:moveTo>
                    <a:pt x="156" y="415"/>
                  </a:moveTo>
                  <a:lnTo>
                    <a:pt x="156" y="415"/>
                  </a:lnTo>
                  <a:lnTo>
                    <a:pt x="326" y="415"/>
                  </a:lnTo>
                  <a:lnTo>
                    <a:pt x="326" y="455"/>
                  </a:lnTo>
                  <a:lnTo>
                    <a:pt x="295" y="455"/>
                  </a:lnTo>
                  <a:cubicBezTo>
                    <a:pt x="295" y="455"/>
                    <a:pt x="295" y="455"/>
                    <a:pt x="295" y="455"/>
                  </a:cubicBezTo>
                  <a:lnTo>
                    <a:pt x="187" y="455"/>
                  </a:lnTo>
                  <a:cubicBezTo>
                    <a:pt x="187" y="455"/>
                    <a:pt x="187" y="455"/>
                    <a:pt x="187" y="455"/>
                  </a:cubicBezTo>
                  <a:lnTo>
                    <a:pt x="156" y="455"/>
                  </a:lnTo>
                  <a:lnTo>
                    <a:pt x="156" y="415"/>
                  </a:lnTo>
                  <a:close/>
                  <a:moveTo>
                    <a:pt x="425" y="904"/>
                  </a:moveTo>
                  <a:lnTo>
                    <a:pt x="425" y="904"/>
                  </a:lnTo>
                  <a:lnTo>
                    <a:pt x="564" y="904"/>
                  </a:lnTo>
                  <a:lnTo>
                    <a:pt x="564" y="945"/>
                  </a:lnTo>
                  <a:lnTo>
                    <a:pt x="394" y="945"/>
                  </a:lnTo>
                  <a:lnTo>
                    <a:pt x="394" y="904"/>
                  </a:lnTo>
                  <a:lnTo>
                    <a:pt x="425" y="904"/>
                  </a:lnTo>
                  <a:close/>
                  <a:moveTo>
                    <a:pt x="437" y="480"/>
                  </a:moveTo>
                  <a:lnTo>
                    <a:pt x="437" y="480"/>
                  </a:lnTo>
                  <a:lnTo>
                    <a:pt x="521" y="480"/>
                  </a:lnTo>
                  <a:lnTo>
                    <a:pt x="521" y="880"/>
                  </a:lnTo>
                  <a:lnTo>
                    <a:pt x="437" y="880"/>
                  </a:lnTo>
                  <a:lnTo>
                    <a:pt x="437" y="480"/>
                  </a:lnTo>
                  <a:close/>
                  <a:moveTo>
                    <a:pt x="394" y="415"/>
                  </a:moveTo>
                  <a:lnTo>
                    <a:pt x="394" y="415"/>
                  </a:lnTo>
                  <a:lnTo>
                    <a:pt x="564" y="415"/>
                  </a:lnTo>
                  <a:lnTo>
                    <a:pt x="564" y="455"/>
                  </a:lnTo>
                  <a:lnTo>
                    <a:pt x="533" y="455"/>
                  </a:lnTo>
                  <a:cubicBezTo>
                    <a:pt x="533" y="455"/>
                    <a:pt x="533" y="455"/>
                    <a:pt x="533" y="455"/>
                  </a:cubicBezTo>
                  <a:lnTo>
                    <a:pt x="425" y="455"/>
                  </a:lnTo>
                  <a:cubicBezTo>
                    <a:pt x="425" y="455"/>
                    <a:pt x="425" y="455"/>
                    <a:pt x="425" y="455"/>
                  </a:cubicBezTo>
                  <a:lnTo>
                    <a:pt x="394" y="455"/>
                  </a:lnTo>
                  <a:lnTo>
                    <a:pt x="394" y="415"/>
                  </a:lnTo>
                  <a:close/>
                  <a:moveTo>
                    <a:pt x="620" y="480"/>
                  </a:moveTo>
                  <a:lnTo>
                    <a:pt x="620" y="480"/>
                  </a:lnTo>
                  <a:lnTo>
                    <a:pt x="651" y="480"/>
                  </a:lnTo>
                  <a:lnTo>
                    <a:pt x="651" y="880"/>
                  </a:lnTo>
                  <a:lnTo>
                    <a:pt x="620" y="880"/>
                  </a:lnTo>
                  <a:cubicBezTo>
                    <a:pt x="613" y="880"/>
                    <a:pt x="608" y="885"/>
                    <a:pt x="608" y="892"/>
                  </a:cubicBezTo>
                  <a:lnTo>
                    <a:pt x="608" y="945"/>
                  </a:lnTo>
                  <a:lnTo>
                    <a:pt x="589" y="945"/>
                  </a:lnTo>
                  <a:lnTo>
                    <a:pt x="589" y="892"/>
                  </a:lnTo>
                  <a:cubicBezTo>
                    <a:pt x="589" y="885"/>
                    <a:pt x="583" y="880"/>
                    <a:pt x="576" y="880"/>
                  </a:cubicBezTo>
                  <a:lnTo>
                    <a:pt x="545" y="880"/>
                  </a:lnTo>
                  <a:lnTo>
                    <a:pt x="545" y="480"/>
                  </a:lnTo>
                  <a:lnTo>
                    <a:pt x="576" y="480"/>
                  </a:lnTo>
                  <a:cubicBezTo>
                    <a:pt x="583" y="480"/>
                    <a:pt x="589" y="474"/>
                    <a:pt x="589" y="468"/>
                  </a:cubicBezTo>
                  <a:lnTo>
                    <a:pt x="589" y="414"/>
                  </a:lnTo>
                  <a:lnTo>
                    <a:pt x="608" y="414"/>
                  </a:lnTo>
                  <a:lnTo>
                    <a:pt x="608" y="468"/>
                  </a:lnTo>
                  <a:cubicBezTo>
                    <a:pt x="608" y="474"/>
                    <a:pt x="613" y="480"/>
                    <a:pt x="620" y="480"/>
                  </a:cubicBezTo>
                  <a:close/>
                  <a:moveTo>
                    <a:pt x="772" y="455"/>
                  </a:moveTo>
                  <a:lnTo>
                    <a:pt x="772" y="455"/>
                  </a:lnTo>
                  <a:cubicBezTo>
                    <a:pt x="772" y="455"/>
                    <a:pt x="771" y="455"/>
                    <a:pt x="771" y="455"/>
                  </a:cubicBezTo>
                  <a:lnTo>
                    <a:pt x="663" y="455"/>
                  </a:lnTo>
                  <a:cubicBezTo>
                    <a:pt x="663" y="455"/>
                    <a:pt x="663" y="455"/>
                    <a:pt x="663" y="455"/>
                  </a:cubicBezTo>
                  <a:lnTo>
                    <a:pt x="632" y="455"/>
                  </a:lnTo>
                  <a:lnTo>
                    <a:pt x="632" y="415"/>
                  </a:lnTo>
                  <a:lnTo>
                    <a:pt x="802" y="415"/>
                  </a:lnTo>
                  <a:lnTo>
                    <a:pt x="802" y="455"/>
                  </a:lnTo>
                  <a:lnTo>
                    <a:pt x="772" y="455"/>
                  </a:lnTo>
                  <a:close/>
                  <a:moveTo>
                    <a:pt x="675" y="480"/>
                  </a:moveTo>
                  <a:lnTo>
                    <a:pt x="675" y="480"/>
                  </a:lnTo>
                  <a:lnTo>
                    <a:pt x="759" y="480"/>
                  </a:lnTo>
                  <a:lnTo>
                    <a:pt x="759" y="880"/>
                  </a:lnTo>
                  <a:lnTo>
                    <a:pt x="675" y="880"/>
                  </a:lnTo>
                  <a:lnTo>
                    <a:pt x="675" y="480"/>
                  </a:lnTo>
                  <a:close/>
                  <a:moveTo>
                    <a:pt x="802" y="945"/>
                  </a:moveTo>
                  <a:lnTo>
                    <a:pt x="802" y="945"/>
                  </a:lnTo>
                  <a:lnTo>
                    <a:pt x="632" y="945"/>
                  </a:lnTo>
                  <a:lnTo>
                    <a:pt x="632" y="904"/>
                  </a:lnTo>
                  <a:lnTo>
                    <a:pt x="802" y="904"/>
                  </a:lnTo>
                  <a:lnTo>
                    <a:pt x="802" y="945"/>
                  </a:lnTo>
                  <a:close/>
                  <a:moveTo>
                    <a:pt x="369" y="414"/>
                  </a:moveTo>
                  <a:lnTo>
                    <a:pt x="369" y="414"/>
                  </a:lnTo>
                  <a:lnTo>
                    <a:pt x="369" y="468"/>
                  </a:lnTo>
                  <a:cubicBezTo>
                    <a:pt x="369" y="474"/>
                    <a:pt x="375" y="480"/>
                    <a:pt x="382" y="480"/>
                  </a:cubicBezTo>
                  <a:lnTo>
                    <a:pt x="413" y="480"/>
                  </a:lnTo>
                  <a:lnTo>
                    <a:pt x="413" y="880"/>
                  </a:lnTo>
                  <a:lnTo>
                    <a:pt x="382" y="880"/>
                  </a:lnTo>
                  <a:cubicBezTo>
                    <a:pt x="375" y="880"/>
                    <a:pt x="369" y="885"/>
                    <a:pt x="369" y="892"/>
                  </a:cubicBezTo>
                  <a:lnTo>
                    <a:pt x="369" y="945"/>
                  </a:lnTo>
                  <a:lnTo>
                    <a:pt x="351" y="945"/>
                  </a:lnTo>
                  <a:lnTo>
                    <a:pt x="351" y="892"/>
                  </a:lnTo>
                  <a:cubicBezTo>
                    <a:pt x="351" y="885"/>
                    <a:pt x="345" y="880"/>
                    <a:pt x="338" y="880"/>
                  </a:cubicBezTo>
                  <a:lnTo>
                    <a:pt x="307" y="880"/>
                  </a:lnTo>
                  <a:lnTo>
                    <a:pt x="307" y="480"/>
                  </a:lnTo>
                  <a:lnTo>
                    <a:pt x="338" y="480"/>
                  </a:lnTo>
                  <a:cubicBezTo>
                    <a:pt x="345" y="480"/>
                    <a:pt x="351" y="474"/>
                    <a:pt x="351" y="468"/>
                  </a:cubicBezTo>
                  <a:lnTo>
                    <a:pt x="351" y="414"/>
                  </a:lnTo>
                  <a:lnTo>
                    <a:pt x="369" y="414"/>
                  </a:lnTo>
                  <a:close/>
                  <a:moveTo>
                    <a:pt x="1189" y="327"/>
                  </a:moveTo>
                  <a:lnTo>
                    <a:pt x="1189" y="327"/>
                  </a:lnTo>
                  <a:lnTo>
                    <a:pt x="604" y="2"/>
                  </a:lnTo>
                  <a:cubicBezTo>
                    <a:pt x="600" y="0"/>
                    <a:pt x="596" y="0"/>
                    <a:pt x="592" y="2"/>
                  </a:cubicBezTo>
                  <a:lnTo>
                    <a:pt x="8" y="326"/>
                  </a:lnTo>
                  <a:cubicBezTo>
                    <a:pt x="3" y="329"/>
                    <a:pt x="0" y="334"/>
                    <a:pt x="2" y="340"/>
                  </a:cubicBezTo>
                  <a:cubicBezTo>
                    <a:pt x="3" y="345"/>
                    <a:pt x="8" y="349"/>
                    <a:pt x="14" y="349"/>
                  </a:cubicBezTo>
                  <a:lnTo>
                    <a:pt x="66" y="349"/>
                  </a:lnTo>
                  <a:lnTo>
                    <a:pt x="66" y="402"/>
                  </a:lnTo>
                  <a:cubicBezTo>
                    <a:pt x="66" y="408"/>
                    <a:pt x="72" y="414"/>
                    <a:pt x="79" y="414"/>
                  </a:cubicBezTo>
                  <a:lnTo>
                    <a:pt x="131" y="414"/>
                  </a:lnTo>
                  <a:lnTo>
                    <a:pt x="131" y="468"/>
                  </a:lnTo>
                  <a:cubicBezTo>
                    <a:pt x="131" y="474"/>
                    <a:pt x="137" y="480"/>
                    <a:pt x="144" y="480"/>
                  </a:cubicBezTo>
                  <a:lnTo>
                    <a:pt x="175" y="480"/>
                  </a:lnTo>
                  <a:lnTo>
                    <a:pt x="175" y="880"/>
                  </a:lnTo>
                  <a:lnTo>
                    <a:pt x="144" y="880"/>
                  </a:lnTo>
                  <a:cubicBezTo>
                    <a:pt x="137" y="880"/>
                    <a:pt x="131" y="885"/>
                    <a:pt x="131" y="892"/>
                  </a:cubicBezTo>
                  <a:lnTo>
                    <a:pt x="131" y="945"/>
                  </a:lnTo>
                  <a:lnTo>
                    <a:pt x="100" y="945"/>
                  </a:lnTo>
                  <a:cubicBezTo>
                    <a:pt x="94" y="945"/>
                    <a:pt x="88" y="950"/>
                    <a:pt x="88" y="957"/>
                  </a:cubicBezTo>
                  <a:lnTo>
                    <a:pt x="88" y="1010"/>
                  </a:lnTo>
                  <a:lnTo>
                    <a:pt x="79" y="1010"/>
                  </a:lnTo>
                  <a:cubicBezTo>
                    <a:pt x="72" y="1010"/>
                    <a:pt x="66" y="1015"/>
                    <a:pt x="66" y="1022"/>
                  </a:cubicBezTo>
                  <a:lnTo>
                    <a:pt x="66" y="1087"/>
                  </a:lnTo>
                  <a:cubicBezTo>
                    <a:pt x="66" y="1094"/>
                    <a:pt x="72" y="1099"/>
                    <a:pt x="79" y="1099"/>
                  </a:cubicBezTo>
                  <a:lnTo>
                    <a:pt x="1118" y="1099"/>
                  </a:lnTo>
                  <a:cubicBezTo>
                    <a:pt x="1124" y="1099"/>
                    <a:pt x="1130" y="1094"/>
                    <a:pt x="1130" y="1087"/>
                  </a:cubicBezTo>
                  <a:lnTo>
                    <a:pt x="1130" y="1022"/>
                  </a:lnTo>
                  <a:cubicBezTo>
                    <a:pt x="1130" y="1015"/>
                    <a:pt x="1124" y="1010"/>
                    <a:pt x="1118" y="1010"/>
                  </a:cubicBezTo>
                  <a:lnTo>
                    <a:pt x="1108" y="1010"/>
                  </a:lnTo>
                  <a:lnTo>
                    <a:pt x="1108" y="957"/>
                  </a:lnTo>
                  <a:cubicBezTo>
                    <a:pt x="1108" y="950"/>
                    <a:pt x="1103" y="945"/>
                    <a:pt x="1096" y="945"/>
                  </a:cubicBezTo>
                  <a:lnTo>
                    <a:pt x="1065" y="945"/>
                  </a:lnTo>
                  <a:lnTo>
                    <a:pt x="1065" y="892"/>
                  </a:lnTo>
                  <a:cubicBezTo>
                    <a:pt x="1065" y="885"/>
                    <a:pt x="1059" y="880"/>
                    <a:pt x="1053" y="880"/>
                  </a:cubicBezTo>
                  <a:lnTo>
                    <a:pt x="1022" y="880"/>
                  </a:lnTo>
                  <a:lnTo>
                    <a:pt x="1022" y="480"/>
                  </a:lnTo>
                  <a:lnTo>
                    <a:pt x="1053" y="480"/>
                  </a:lnTo>
                  <a:cubicBezTo>
                    <a:pt x="1059" y="480"/>
                    <a:pt x="1065" y="474"/>
                    <a:pt x="1065" y="468"/>
                  </a:cubicBezTo>
                  <a:lnTo>
                    <a:pt x="1065" y="414"/>
                  </a:lnTo>
                  <a:lnTo>
                    <a:pt x="1118" y="414"/>
                  </a:lnTo>
                  <a:cubicBezTo>
                    <a:pt x="1124" y="414"/>
                    <a:pt x="1130" y="408"/>
                    <a:pt x="1130" y="402"/>
                  </a:cubicBezTo>
                  <a:lnTo>
                    <a:pt x="1130" y="349"/>
                  </a:lnTo>
                  <a:lnTo>
                    <a:pt x="1183" y="349"/>
                  </a:lnTo>
                  <a:lnTo>
                    <a:pt x="1183" y="349"/>
                  </a:lnTo>
                  <a:cubicBezTo>
                    <a:pt x="1188" y="349"/>
                    <a:pt x="1193" y="346"/>
                    <a:pt x="1194" y="340"/>
                  </a:cubicBezTo>
                  <a:cubicBezTo>
                    <a:pt x="1196" y="335"/>
                    <a:pt x="1193" y="329"/>
                    <a:pt x="1189" y="32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66" name="Group 65"/>
          <p:cNvGrpSpPr/>
          <p:nvPr/>
        </p:nvGrpSpPr>
        <p:grpSpPr>
          <a:xfrm>
            <a:off x="2924660" y="-2254743"/>
            <a:ext cx="650081" cy="866775"/>
            <a:chOff x="3367088" y="2928937"/>
            <a:chExt cx="866775" cy="866775"/>
          </a:xfrm>
        </p:grpSpPr>
        <p:sp>
          <p:nvSpPr>
            <p:cNvPr id="67" name="Freeform 10"/>
            <p:cNvSpPr>
              <a:spLocks/>
            </p:cNvSpPr>
            <p:nvPr/>
          </p:nvSpPr>
          <p:spPr bwMode="auto">
            <a:xfrm>
              <a:off x="3367088" y="2928937"/>
              <a:ext cx="866775" cy="866775"/>
            </a:xfrm>
            <a:custGeom>
              <a:avLst/>
              <a:gdLst>
                <a:gd name="T0" fmla="*/ 1928 w 1928"/>
                <a:gd name="T1" fmla="*/ 964 h 1929"/>
                <a:gd name="T2" fmla="*/ 1928 w 1928"/>
                <a:gd name="T3" fmla="*/ 964 h 1929"/>
                <a:gd name="T4" fmla="*/ 964 w 1928"/>
                <a:gd name="T5" fmla="*/ 1929 h 1929"/>
                <a:gd name="T6" fmla="*/ 0 w 1928"/>
                <a:gd name="T7" fmla="*/ 964 h 1929"/>
                <a:gd name="T8" fmla="*/ 964 w 1928"/>
                <a:gd name="T9" fmla="*/ 0 h 1929"/>
                <a:gd name="T10" fmla="*/ 1928 w 1928"/>
                <a:gd name="T11" fmla="*/ 964 h 1929"/>
              </a:gdLst>
              <a:ahLst/>
              <a:cxnLst>
                <a:cxn ang="0">
                  <a:pos x="T0" y="T1"/>
                </a:cxn>
                <a:cxn ang="0">
                  <a:pos x="T2" y="T3"/>
                </a:cxn>
                <a:cxn ang="0">
                  <a:pos x="T4" y="T5"/>
                </a:cxn>
                <a:cxn ang="0">
                  <a:pos x="T6" y="T7"/>
                </a:cxn>
                <a:cxn ang="0">
                  <a:pos x="T8" y="T9"/>
                </a:cxn>
                <a:cxn ang="0">
                  <a:pos x="T10" y="T11"/>
                </a:cxn>
              </a:cxnLst>
              <a:rect l="0" t="0" r="r" b="b"/>
              <a:pathLst>
                <a:path w="1928" h="1929">
                  <a:moveTo>
                    <a:pt x="1928" y="964"/>
                  </a:moveTo>
                  <a:lnTo>
                    <a:pt x="1928" y="964"/>
                  </a:lnTo>
                  <a:cubicBezTo>
                    <a:pt x="1928" y="1497"/>
                    <a:pt x="1497" y="1929"/>
                    <a:pt x="964" y="1929"/>
                  </a:cubicBezTo>
                  <a:cubicBezTo>
                    <a:pt x="431" y="1929"/>
                    <a:pt x="0" y="1497"/>
                    <a:pt x="0" y="964"/>
                  </a:cubicBezTo>
                  <a:cubicBezTo>
                    <a:pt x="0" y="432"/>
                    <a:pt x="431" y="0"/>
                    <a:pt x="964" y="0"/>
                  </a:cubicBezTo>
                  <a:cubicBezTo>
                    <a:pt x="1497" y="0"/>
                    <a:pt x="1928" y="432"/>
                    <a:pt x="1928" y="964"/>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8" name="Freeform 25"/>
            <p:cNvSpPr>
              <a:spLocks noEditPoints="1"/>
            </p:cNvSpPr>
            <p:nvPr/>
          </p:nvSpPr>
          <p:spPr bwMode="auto">
            <a:xfrm>
              <a:off x="3575050" y="3198812"/>
              <a:ext cx="450850" cy="376238"/>
            </a:xfrm>
            <a:custGeom>
              <a:avLst/>
              <a:gdLst>
                <a:gd name="T0" fmla="*/ 980 w 1000"/>
                <a:gd name="T1" fmla="*/ 653 h 837"/>
                <a:gd name="T2" fmla="*/ 980 w 1000"/>
                <a:gd name="T3" fmla="*/ 653 h 837"/>
                <a:gd name="T4" fmla="*/ 20 w 1000"/>
                <a:gd name="T5" fmla="*/ 653 h 837"/>
                <a:gd name="T6" fmla="*/ 20 w 1000"/>
                <a:gd name="T7" fmla="*/ 21 h 837"/>
                <a:gd name="T8" fmla="*/ 980 w 1000"/>
                <a:gd name="T9" fmla="*/ 21 h 837"/>
                <a:gd name="T10" fmla="*/ 980 w 1000"/>
                <a:gd name="T11" fmla="*/ 653 h 837"/>
                <a:gd name="T12" fmla="*/ 990 w 1000"/>
                <a:gd name="T13" fmla="*/ 0 h 837"/>
                <a:gd name="T14" fmla="*/ 990 w 1000"/>
                <a:gd name="T15" fmla="*/ 0 h 837"/>
                <a:gd name="T16" fmla="*/ 10 w 1000"/>
                <a:gd name="T17" fmla="*/ 0 h 837"/>
                <a:gd name="T18" fmla="*/ 0 w 1000"/>
                <a:gd name="T19" fmla="*/ 10 h 837"/>
                <a:gd name="T20" fmla="*/ 0 w 1000"/>
                <a:gd name="T21" fmla="*/ 663 h 837"/>
                <a:gd name="T22" fmla="*/ 10 w 1000"/>
                <a:gd name="T23" fmla="*/ 674 h 837"/>
                <a:gd name="T24" fmla="*/ 428 w 1000"/>
                <a:gd name="T25" fmla="*/ 674 h 837"/>
                <a:gd name="T26" fmla="*/ 428 w 1000"/>
                <a:gd name="T27" fmla="*/ 781 h 837"/>
                <a:gd name="T28" fmla="*/ 337 w 1000"/>
                <a:gd name="T29" fmla="*/ 781 h 837"/>
                <a:gd name="T30" fmla="*/ 326 w 1000"/>
                <a:gd name="T31" fmla="*/ 791 h 837"/>
                <a:gd name="T32" fmla="*/ 326 w 1000"/>
                <a:gd name="T33" fmla="*/ 827 h 837"/>
                <a:gd name="T34" fmla="*/ 337 w 1000"/>
                <a:gd name="T35" fmla="*/ 837 h 837"/>
                <a:gd name="T36" fmla="*/ 663 w 1000"/>
                <a:gd name="T37" fmla="*/ 837 h 837"/>
                <a:gd name="T38" fmla="*/ 673 w 1000"/>
                <a:gd name="T39" fmla="*/ 827 h 837"/>
                <a:gd name="T40" fmla="*/ 673 w 1000"/>
                <a:gd name="T41" fmla="*/ 791 h 837"/>
                <a:gd name="T42" fmla="*/ 663 w 1000"/>
                <a:gd name="T43" fmla="*/ 781 h 837"/>
                <a:gd name="T44" fmla="*/ 571 w 1000"/>
                <a:gd name="T45" fmla="*/ 781 h 837"/>
                <a:gd name="T46" fmla="*/ 571 w 1000"/>
                <a:gd name="T47" fmla="*/ 674 h 837"/>
                <a:gd name="T48" fmla="*/ 990 w 1000"/>
                <a:gd name="T49" fmla="*/ 674 h 837"/>
                <a:gd name="T50" fmla="*/ 1000 w 1000"/>
                <a:gd name="T51" fmla="*/ 663 h 837"/>
                <a:gd name="T52" fmla="*/ 1000 w 1000"/>
                <a:gd name="T53" fmla="*/ 10 h 837"/>
                <a:gd name="T54" fmla="*/ 990 w 1000"/>
                <a:gd name="T55" fmla="*/ 0 h 837"/>
                <a:gd name="T56" fmla="*/ 990 w 1000"/>
                <a:gd name="T57" fmla="*/ 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00" h="837">
                  <a:moveTo>
                    <a:pt x="980" y="653"/>
                  </a:moveTo>
                  <a:lnTo>
                    <a:pt x="980" y="653"/>
                  </a:lnTo>
                  <a:lnTo>
                    <a:pt x="20" y="653"/>
                  </a:lnTo>
                  <a:lnTo>
                    <a:pt x="20" y="21"/>
                  </a:lnTo>
                  <a:lnTo>
                    <a:pt x="980" y="21"/>
                  </a:lnTo>
                  <a:lnTo>
                    <a:pt x="980" y="653"/>
                  </a:lnTo>
                  <a:close/>
                  <a:moveTo>
                    <a:pt x="990" y="0"/>
                  </a:moveTo>
                  <a:lnTo>
                    <a:pt x="990" y="0"/>
                  </a:lnTo>
                  <a:lnTo>
                    <a:pt x="10" y="0"/>
                  </a:lnTo>
                  <a:cubicBezTo>
                    <a:pt x="4" y="0"/>
                    <a:pt x="0" y="5"/>
                    <a:pt x="0" y="10"/>
                  </a:cubicBezTo>
                  <a:lnTo>
                    <a:pt x="0" y="663"/>
                  </a:lnTo>
                  <a:cubicBezTo>
                    <a:pt x="0" y="669"/>
                    <a:pt x="4" y="674"/>
                    <a:pt x="10" y="674"/>
                  </a:cubicBezTo>
                  <a:lnTo>
                    <a:pt x="428" y="674"/>
                  </a:lnTo>
                  <a:lnTo>
                    <a:pt x="428" y="781"/>
                  </a:lnTo>
                  <a:lnTo>
                    <a:pt x="337" y="781"/>
                  </a:lnTo>
                  <a:cubicBezTo>
                    <a:pt x="331" y="781"/>
                    <a:pt x="326" y="786"/>
                    <a:pt x="326" y="791"/>
                  </a:cubicBezTo>
                  <a:lnTo>
                    <a:pt x="326" y="827"/>
                  </a:lnTo>
                  <a:cubicBezTo>
                    <a:pt x="326" y="832"/>
                    <a:pt x="331" y="837"/>
                    <a:pt x="337" y="837"/>
                  </a:cubicBezTo>
                  <a:lnTo>
                    <a:pt x="663" y="837"/>
                  </a:lnTo>
                  <a:cubicBezTo>
                    <a:pt x="669" y="837"/>
                    <a:pt x="673" y="832"/>
                    <a:pt x="673" y="827"/>
                  </a:cubicBezTo>
                  <a:lnTo>
                    <a:pt x="673" y="791"/>
                  </a:lnTo>
                  <a:cubicBezTo>
                    <a:pt x="673" y="786"/>
                    <a:pt x="669" y="781"/>
                    <a:pt x="663" y="781"/>
                  </a:cubicBezTo>
                  <a:lnTo>
                    <a:pt x="571" y="781"/>
                  </a:lnTo>
                  <a:lnTo>
                    <a:pt x="571" y="674"/>
                  </a:lnTo>
                  <a:lnTo>
                    <a:pt x="990" y="674"/>
                  </a:lnTo>
                  <a:cubicBezTo>
                    <a:pt x="995" y="674"/>
                    <a:pt x="1000" y="669"/>
                    <a:pt x="1000" y="663"/>
                  </a:cubicBezTo>
                  <a:lnTo>
                    <a:pt x="1000" y="10"/>
                  </a:lnTo>
                  <a:cubicBezTo>
                    <a:pt x="1000" y="5"/>
                    <a:pt x="995" y="0"/>
                    <a:pt x="990" y="0"/>
                  </a:cubicBezTo>
                  <a:lnTo>
                    <a:pt x="990" y="0"/>
                  </a:lnTo>
                  <a:close/>
                </a:path>
              </a:pathLst>
            </a:custGeom>
            <a:solidFill>
              <a:schemeClr val="tx1"/>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69" name="Group 68"/>
          <p:cNvGrpSpPr/>
          <p:nvPr/>
        </p:nvGrpSpPr>
        <p:grpSpPr>
          <a:xfrm>
            <a:off x="3789321" y="-2254743"/>
            <a:ext cx="651272" cy="866775"/>
            <a:chOff x="3981450" y="1416050"/>
            <a:chExt cx="868362" cy="866775"/>
          </a:xfrm>
        </p:grpSpPr>
        <p:sp>
          <p:nvSpPr>
            <p:cNvPr id="70" name="Freeform 9"/>
            <p:cNvSpPr>
              <a:spLocks/>
            </p:cNvSpPr>
            <p:nvPr/>
          </p:nvSpPr>
          <p:spPr bwMode="auto">
            <a:xfrm>
              <a:off x="3981450" y="1416050"/>
              <a:ext cx="868362" cy="866775"/>
            </a:xfrm>
            <a:custGeom>
              <a:avLst/>
              <a:gdLst>
                <a:gd name="T0" fmla="*/ 1929 w 1929"/>
                <a:gd name="T1" fmla="*/ 964 h 1929"/>
                <a:gd name="T2" fmla="*/ 1929 w 1929"/>
                <a:gd name="T3" fmla="*/ 964 h 1929"/>
                <a:gd name="T4" fmla="*/ 965 w 1929"/>
                <a:gd name="T5" fmla="*/ 1929 h 1929"/>
                <a:gd name="T6" fmla="*/ 0 w 1929"/>
                <a:gd name="T7" fmla="*/ 964 h 1929"/>
                <a:gd name="T8" fmla="*/ 965 w 1929"/>
                <a:gd name="T9" fmla="*/ 0 h 1929"/>
                <a:gd name="T10" fmla="*/ 1929 w 1929"/>
                <a:gd name="T11" fmla="*/ 964 h 1929"/>
              </a:gdLst>
              <a:ahLst/>
              <a:cxnLst>
                <a:cxn ang="0">
                  <a:pos x="T0" y="T1"/>
                </a:cxn>
                <a:cxn ang="0">
                  <a:pos x="T2" y="T3"/>
                </a:cxn>
                <a:cxn ang="0">
                  <a:pos x="T4" y="T5"/>
                </a:cxn>
                <a:cxn ang="0">
                  <a:pos x="T6" y="T7"/>
                </a:cxn>
                <a:cxn ang="0">
                  <a:pos x="T8" y="T9"/>
                </a:cxn>
                <a:cxn ang="0">
                  <a:pos x="T10" y="T11"/>
                </a:cxn>
              </a:cxnLst>
              <a:rect l="0" t="0" r="r" b="b"/>
              <a:pathLst>
                <a:path w="1929" h="1929">
                  <a:moveTo>
                    <a:pt x="1929" y="964"/>
                  </a:moveTo>
                  <a:lnTo>
                    <a:pt x="1929" y="964"/>
                  </a:lnTo>
                  <a:cubicBezTo>
                    <a:pt x="1929" y="1497"/>
                    <a:pt x="1497" y="1929"/>
                    <a:pt x="965" y="1929"/>
                  </a:cubicBezTo>
                  <a:cubicBezTo>
                    <a:pt x="432" y="1929"/>
                    <a:pt x="0" y="1497"/>
                    <a:pt x="0" y="964"/>
                  </a:cubicBezTo>
                  <a:cubicBezTo>
                    <a:pt x="0" y="432"/>
                    <a:pt x="432" y="0"/>
                    <a:pt x="965" y="0"/>
                  </a:cubicBezTo>
                  <a:cubicBezTo>
                    <a:pt x="1497" y="0"/>
                    <a:pt x="1929" y="432"/>
                    <a:pt x="1929" y="964"/>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1" name="Freeform 26"/>
            <p:cNvSpPr>
              <a:spLocks noEditPoints="1"/>
            </p:cNvSpPr>
            <p:nvPr/>
          </p:nvSpPr>
          <p:spPr bwMode="auto">
            <a:xfrm>
              <a:off x="4284663" y="1598612"/>
              <a:ext cx="261937" cy="419100"/>
            </a:xfrm>
            <a:custGeom>
              <a:avLst/>
              <a:gdLst>
                <a:gd name="T0" fmla="*/ 350 w 583"/>
                <a:gd name="T1" fmla="*/ 87 h 932"/>
                <a:gd name="T2" fmla="*/ 350 w 583"/>
                <a:gd name="T3" fmla="*/ 87 h 932"/>
                <a:gd name="T4" fmla="*/ 233 w 583"/>
                <a:gd name="T5" fmla="*/ 87 h 932"/>
                <a:gd name="T6" fmla="*/ 204 w 583"/>
                <a:gd name="T7" fmla="*/ 116 h 932"/>
                <a:gd name="T8" fmla="*/ 233 w 583"/>
                <a:gd name="T9" fmla="*/ 145 h 932"/>
                <a:gd name="T10" fmla="*/ 350 w 583"/>
                <a:gd name="T11" fmla="*/ 145 h 932"/>
                <a:gd name="T12" fmla="*/ 379 w 583"/>
                <a:gd name="T13" fmla="*/ 116 h 932"/>
                <a:gd name="T14" fmla="*/ 350 w 583"/>
                <a:gd name="T15" fmla="*/ 87 h 932"/>
                <a:gd name="T16" fmla="*/ 292 w 583"/>
                <a:gd name="T17" fmla="*/ 844 h 932"/>
                <a:gd name="T18" fmla="*/ 292 w 583"/>
                <a:gd name="T19" fmla="*/ 844 h 932"/>
                <a:gd name="T20" fmla="*/ 335 w 583"/>
                <a:gd name="T21" fmla="*/ 800 h 932"/>
                <a:gd name="T22" fmla="*/ 292 w 583"/>
                <a:gd name="T23" fmla="*/ 757 h 932"/>
                <a:gd name="T24" fmla="*/ 248 w 583"/>
                <a:gd name="T25" fmla="*/ 800 h 932"/>
                <a:gd name="T26" fmla="*/ 292 w 583"/>
                <a:gd name="T27" fmla="*/ 844 h 932"/>
                <a:gd name="T28" fmla="*/ 525 w 583"/>
                <a:gd name="T29" fmla="*/ 174 h 932"/>
                <a:gd name="T30" fmla="*/ 525 w 583"/>
                <a:gd name="T31" fmla="*/ 174 h 932"/>
                <a:gd name="T32" fmla="*/ 59 w 583"/>
                <a:gd name="T33" fmla="*/ 174 h 932"/>
                <a:gd name="T34" fmla="*/ 59 w 583"/>
                <a:gd name="T35" fmla="*/ 83 h 932"/>
                <a:gd name="T36" fmla="*/ 81 w 583"/>
                <a:gd name="T37" fmla="*/ 58 h 932"/>
                <a:gd name="T38" fmla="*/ 503 w 583"/>
                <a:gd name="T39" fmla="*/ 58 h 932"/>
                <a:gd name="T40" fmla="*/ 525 w 583"/>
                <a:gd name="T41" fmla="*/ 83 h 932"/>
                <a:gd name="T42" fmla="*/ 525 w 583"/>
                <a:gd name="T43" fmla="*/ 174 h 932"/>
                <a:gd name="T44" fmla="*/ 525 w 583"/>
                <a:gd name="T45" fmla="*/ 669 h 932"/>
                <a:gd name="T46" fmla="*/ 525 w 583"/>
                <a:gd name="T47" fmla="*/ 669 h 932"/>
                <a:gd name="T48" fmla="*/ 59 w 583"/>
                <a:gd name="T49" fmla="*/ 669 h 932"/>
                <a:gd name="T50" fmla="*/ 59 w 583"/>
                <a:gd name="T51" fmla="*/ 232 h 932"/>
                <a:gd name="T52" fmla="*/ 525 w 583"/>
                <a:gd name="T53" fmla="*/ 232 h 932"/>
                <a:gd name="T54" fmla="*/ 525 w 583"/>
                <a:gd name="T55" fmla="*/ 669 h 932"/>
                <a:gd name="T56" fmla="*/ 525 w 583"/>
                <a:gd name="T57" fmla="*/ 848 h 932"/>
                <a:gd name="T58" fmla="*/ 525 w 583"/>
                <a:gd name="T59" fmla="*/ 848 h 932"/>
                <a:gd name="T60" fmla="*/ 503 w 583"/>
                <a:gd name="T61" fmla="*/ 873 h 932"/>
                <a:gd name="T62" fmla="*/ 81 w 583"/>
                <a:gd name="T63" fmla="*/ 873 h 932"/>
                <a:gd name="T64" fmla="*/ 59 w 583"/>
                <a:gd name="T65" fmla="*/ 848 h 932"/>
                <a:gd name="T66" fmla="*/ 59 w 583"/>
                <a:gd name="T67" fmla="*/ 728 h 932"/>
                <a:gd name="T68" fmla="*/ 525 w 583"/>
                <a:gd name="T69" fmla="*/ 728 h 932"/>
                <a:gd name="T70" fmla="*/ 525 w 583"/>
                <a:gd name="T71" fmla="*/ 848 h 932"/>
                <a:gd name="T72" fmla="*/ 503 w 583"/>
                <a:gd name="T73" fmla="*/ 0 h 932"/>
                <a:gd name="T74" fmla="*/ 503 w 583"/>
                <a:gd name="T75" fmla="*/ 0 h 932"/>
                <a:gd name="T76" fmla="*/ 81 w 583"/>
                <a:gd name="T77" fmla="*/ 0 h 932"/>
                <a:gd name="T78" fmla="*/ 0 w 583"/>
                <a:gd name="T79" fmla="*/ 83 h 932"/>
                <a:gd name="T80" fmla="*/ 0 w 583"/>
                <a:gd name="T81" fmla="*/ 848 h 932"/>
                <a:gd name="T82" fmla="*/ 81 w 583"/>
                <a:gd name="T83" fmla="*/ 932 h 932"/>
                <a:gd name="T84" fmla="*/ 503 w 583"/>
                <a:gd name="T85" fmla="*/ 932 h 932"/>
                <a:gd name="T86" fmla="*/ 583 w 583"/>
                <a:gd name="T87" fmla="*/ 848 h 932"/>
                <a:gd name="T88" fmla="*/ 583 w 583"/>
                <a:gd name="T89" fmla="*/ 83 h 932"/>
                <a:gd name="T90" fmla="*/ 503 w 583"/>
                <a:gd name="T91" fmla="*/ 0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3" h="932">
                  <a:moveTo>
                    <a:pt x="350" y="87"/>
                  </a:moveTo>
                  <a:lnTo>
                    <a:pt x="350" y="87"/>
                  </a:lnTo>
                  <a:lnTo>
                    <a:pt x="233" y="87"/>
                  </a:lnTo>
                  <a:cubicBezTo>
                    <a:pt x="217" y="87"/>
                    <a:pt x="204" y="100"/>
                    <a:pt x="204" y="116"/>
                  </a:cubicBezTo>
                  <a:cubicBezTo>
                    <a:pt x="204" y="132"/>
                    <a:pt x="217" y="145"/>
                    <a:pt x="233" y="145"/>
                  </a:cubicBezTo>
                  <a:lnTo>
                    <a:pt x="350" y="145"/>
                  </a:lnTo>
                  <a:cubicBezTo>
                    <a:pt x="366" y="145"/>
                    <a:pt x="379" y="132"/>
                    <a:pt x="379" y="116"/>
                  </a:cubicBezTo>
                  <a:cubicBezTo>
                    <a:pt x="379" y="100"/>
                    <a:pt x="366" y="87"/>
                    <a:pt x="350" y="87"/>
                  </a:cubicBezTo>
                  <a:close/>
                  <a:moveTo>
                    <a:pt x="292" y="844"/>
                  </a:moveTo>
                  <a:lnTo>
                    <a:pt x="292" y="844"/>
                  </a:lnTo>
                  <a:cubicBezTo>
                    <a:pt x="316" y="844"/>
                    <a:pt x="335" y="825"/>
                    <a:pt x="335" y="800"/>
                  </a:cubicBezTo>
                  <a:cubicBezTo>
                    <a:pt x="335" y="776"/>
                    <a:pt x="316" y="757"/>
                    <a:pt x="292" y="757"/>
                  </a:cubicBezTo>
                  <a:cubicBezTo>
                    <a:pt x="268" y="757"/>
                    <a:pt x="248" y="776"/>
                    <a:pt x="248" y="800"/>
                  </a:cubicBezTo>
                  <a:cubicBezTo>
                    <a:pt x="248" y="825"/>
                    <a:pt x="268" y="844"/>
                    <a:pt x="292" y="844"/>
                  </a:cubicBezTo>
                  <a:close/>
                  <a:moveTo>
                    <a:pt x="525" y="174"/>
                  </a:moveTo>
                  <a:lnTo>
                    <a:pt x="525" y="174"/>
                  </a:lnTo>
                  <a:lnTo>
                    <a:pt x="59" y="174"/>
                  </a:lnTo>
                  <a:lnTo>
                    <a:pt x="59" y="83"/>
                  </a:lnTo>
                  <a:cubicBezTo>
                    <a:pt x="59" y="69"/>
                    <a:pt x="69" y="58"/>
                    <a:pt x="81" y="58"/>
                  </a:cubicBezTo>
                  <a:lnTo>
                    <a:pt x="503" y="58"/>
                  </a:lnTo>
                  <a:cubicBezTo>
                    <a:pt x="515" y="58"/>
                    <a:pt x="525" y="69"/>
                    <a:pt x="525" y="83"/>
                  </a:cubicBezTo>
                  <a:lnTo>
                    <a:pt x="525" y="174"/>
                  </a:lnTo>
                  <a:close/>
                  <a:moveTo>
                    <a:pt x="525" y="669"/>
                  </a:moveTo>
                  <a:lnTo>
                    <a:pt x="525" y="669"/>
                  </a:lnTo>
                  <a:lnTo>
                    <a:pt x="59" y="669"/>
                  </a:lnTo>
                  <a:lnTo>
                    <a:pt x="59" y="232"/>
                  </a:lnTo>
                  <a:lnTo>
                    <a:pt x="525" y="232"/>
                  </a:lnTo>
                  <a:lnTo>
                    <a:pt x="525" y="669"/>
                  </a:lnTo>
                  <a:close/>
                  <a:moveTo>
                    <a:pt x="525" y="848"/>
                  </a:moveTo>
                  <a:lnTo>
                    <a:pt x="525" y="848"/>
                  </a:lnTo>
                  <a:cubicBezTo>
                    <a:pt x="525" y="862"/>
                    <a:pt x="515" y="873"/>
                    <a:pt x="503" y="873"/>
                  </a:cubicBezTo>
                  <a:lnTo>
                    <a:pt x="81" y="873"/>
                  </a:lnTo>
                  <a:cubicBezTo>
                    <a:pt x="69" y="873"/>
                    <a:pt x="59" y="862"/>
                    <a:pt x="59" y="848"/>
                  </a:cubicBezTo>
                  <a:lnTo>
                    <a:pt x="59" y="728"/>
                  </a:lnTo>
                  <a:lnTo>
                    <a:pt x="525" y="728"/>
                  </a:lnTo>
                  <a:lnTo>
                    <a:pt x="525" y="848"/>
                  </a:lnTo>
                  <a:close/>
                  <a:moveTo>
                    <a:pt x="503" y="0"/>
                  </a:moveTo>
                  <a:lnTo>
                    <a:pt x="503" y="0"/>
                  </a:lnTo>
                  <a:lnTo>
                    <a:pt x="81" y="0"/>
                  </a:lnTo>
                  <a:cubicBezTo>
                    <a:pt x="36" y="0"/>
                    <a:pt x="0" y="37"/>
                    <a:pt x="0" y="83"/>
                  </a:cubicBezTo>
                  <a:lnTo>
                    <a:pt x="0" y="848"/>
                  </a:lnTo>
                  <a:cubicBezTo>
                    <a:pt x="0" y="894"/>
                    <a:pt x="36" y="932"/>
                    <a:pt x="81" y="932"/>
                  </a:cubicBezTo>
                  <a:lnTo>
                    <a:pt x="503" y="932"/>
                  </a:lnTo>
                  <a:cubicBezTo>
                    <a:pt x="547" y="932"/>
                    <a:pt x="583" y="894"/>
                    <a:pt x="583" y="848"/>
                  </a:cubicBezTo>
                  <a:lnTo>
                    <a:pt x="583" y="83"/>
                  </a:lnTo>
                  <a:cubicBezTo>
                    <a:pt x="583" y="37"/>
                    <a:pt x="547" y="0"/>
                    <a:pt x="503"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72" name="Group 71"/>
          <p:cNvGrpSpPr/>
          <p:nvPr/>
        </p:nvGrpSpPr>
        <p:grpSpPr>
          <a:xfrm>
            <a:off x="4655173" y="-2254743"/>
            <a:ext cx="651272" cy="865188"/>
            <a:chOff x="5678488" y="674687"/>
            <a:chExt cx="868362" cy="865188"/>
          </a:xfrm>
        </p:grpSpPr>
        <p:sp>
          <p:nvSpPr>
            <p:cNvPr id="73" name="Freeform 5"/>
            <p:cNvSpPr>
              <a:spLocks/>
            </p:cNvSpPr>
            <p:nvPr/>
          </p:nvSpPr>
          <p:spPr bwMode="auto">
            <a:xfrm>
              <a:off x="5678488" y="674687"/>
              <a:ext cx="868362" cy="865188"/>
            </a:xfrm>
            <a:custGeom>
              <a:avLst/>
              <a:gdLst>
                <a:gd name="T0" fmla="*/ 1929 w 1929"/>
                <a:gd name="T1" fmla="*/ 963 h 1927"/>
                <a:gd name="T2" fmla="*/ 1929 w 1929"/>
                <a:gd name="T3" fmla="*/ 963 h 1927"/>
                <a:gd name="T4" fmla="*/ 965 w 1929"/>
                <a:gd name="T5" fmla="*/ 1927 h 1927"/>
                <a:gd name="T6" fmla="*/ 0 w 1929"/>
                <a:gd name="T7" fmla="*/ 963 h 1927"/>
                <a:gd name="T8" fmla="*/ 965 w 1929"/>
                <a:gd name="T9" fmla="*/ 0 h 1927"/>
                <a:gd name="T10" fmla="*/ 1929 w 1929"/>
                <a:gd name="T11" fmla="*/ 963 h 1927"/>
              </a:gdLst>
              <a:ahLst/>
              <a:cxnLst>
                <a:cxn ang="0">
                  <a:pos x="T0" y="T1"/>
                </a:cxn>
                <a:cxn ang="0">
                  <a:pos x="T2" y="T3"/>
                </a:cxn>
                <a:cxn ang="0">
                  <a:pos x="T4" y="T5"/>
                </a:cxn>
                <a:cxn ang="0">
                  <a:pos x="T6" y="T7"/>
                </a:cxn>
                <a:cxn ang="0">
                  <a:pos x="T8" y="T9"/>
                </a:cxn>
                <a:cxn ang="0">
                  <a:pos x="T10" y="T11"/>
                </a:cxn>
              </a:cxnLst>
              <a:rect l="0" t="0" r="r" b="b"/>
              <a:pathLst>
                <a:path w="1929" h="1927">
                  <a:moveTo>
                    <a:pt x="1929" y="963"/>
                  </a:moveTo>
                  <a:lnTo>
                    <a:pt x="1929" y="963"/>
                  </a:lnTo>
                  <a:cubicBezTo>
                    <a:pt x="1929" y="1496"/>
                    <a:pt x="1497" y="1927"/>
                    <a:pt x="965" y="1927"/>
                  </a:cubicBezTo>
                  <a:cubicBezTo>
                    <a:pt x="432" y="1927"/>
                    <a:pt x="0" y="1496"/>
                    <a:pt x="0" y="963"/>
                  </a:cubicBezTo>
                  <a:cubicBezTo>
                    <a:pt x="0" y="430"/>
                    <a:pt x="432" y="0"/>
                    <a:pt x="965" y="0"/>
                  </a:cubicBezTo>
                  <a:cubicBezTo>
                    <a:pt x="1497" y="0"/>
                    <a:pt x="1929" y="430"/>
                    <a:pt x="1929" y="963"/>
                  </a:cubicBezTo>
                  <a:close/>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4" name="Freeform 27"/>
            <p:cNvSpPr>
              <a:spLocks noEditPoints="1"/>
            </p:cNvSpPr>
            <p:nvPr/>
          </p:nvSpPr>
          <p:spPr bwMode="auto">
            <a:xfrm>
              <a:off x="5899150" y="912812"/>
              <a:ext cx="447675" cy="388938"/>
            </a:xfrm>
            <a:custGeom>
              <a:avLst/>
              <a:gdLst>
                <a:gd name="T0" fmla="*/ 339 w 995"/>
                <a:gd name="T1" fmla="*/ 384 h 864"/>
                <a:gd name="T2" fmla="*/ 339 w 995"/>
                <a:gd name="T3" fmla="*/ 384 h 864"/>
                <a:gd name="T4" fmla="*/ 961 w 995"/>
                <a:gd name="T5" fmla="*/ 384 h 864"/>
                <a:gd name="T6" fmla="*/ 961 w 995"/>
                <a:gd name="T7" fmla="*/ 829 h 864"/>
                <a:gd name="T8" fmla="*/ 339 w 995"/>
                <a:gd name="T9" fmla="*/ 829 h 864"/>
                <a:gd name="T10" fmla="*/ 339 w 995"/>
                <a:gd name="T11" fmla="*/ 384 h 864"/>
                <a:gd name="T12" fmla="*/ 35 w 995"/>
                <a:gd name="T13" fmla="*/ 384 h 864"/>
                <a:gd name="T14" fmla="*/ 35 w 995"/>
                <a:gd name="T15" fmla="*/ 384 h 864"/>
                <a:gd name="T16" fmla="*/ 304 w 995"/>
                <a:gd name="T17" fmla="*/ 384 h 864"/>
                <a:gd name="T18" fmla="*/ 304 w 995"/>
                <a:gd name="T19" fmla="*/ 829 h 864"/>
                <a:gd name="T20" fmla="*/ 35 w 995"/>
                <a:gd name="T21" fmla="*/ 829 h 864"/>
                <a:gd name="T22" fmla="*/ 35 w 995"/>
                <a:gd name="T23" fmla="*/ 384 h 864"/>
                <a:gd name="T24" fmla="*/ 961 w 995"/>
                <a:gd name="T25" fmla="*/ 174 h 864"/>
                <a:gd name="T26" fmla="*/ 961 w 995"/>
                <a:gd name="T27" fmla="*/ 174 h 864"/>
                <a:gd name="T28" fmla="*/ 35 w 995"/>
                <a:gd name="T29" fmla="*/ 174 h 864"/>
                <a:gd name="T30" fmla="*/ 35 w 995"/>
                <a:gd name="T31" fmla="*/ 35 h 864"/>
                <a:gd name="T32" fmla="*/ 961 w 995"/>
                <a:gd name="T33" fmla="*/ 35 h 864"/>
                <a:gd name="T34" fmla="*/ 961 w 995"/>
                <a:gd name="T35" fmla="*/ 174 h 864"/>
                <a:gd name="T36" fmla="*/ 35 w 995"/>
                <a:gd name="T37" fmla="*/ 209 h 864"/>
                <a:gd name="T38" fmla="*/ 35 w 995"/>
                <a:gd name="T39" fmla="*/ 209 h 864"/>
                <a:gd name="T40" fmla="*/ 961 w 995"/>
                <a:gd name="T41" fmla="*/ 209 h 864"/>
                <a:gd name="T42" fmla="*/ 961 w 995"/>
                <a:gd name="T43" fmla="*/ 349 h 864"/>
                <a:gd name="T44" fmla="*/ 35 w 995"/>
                <a:gd name="T45" fmla="*/ 349 h 864"/>
                <a:gd name="T46" fmla="*/ 35 w 995"/>
                <a:gd name="T47" fmla="*/ 209 h 864"/>
                <a:gd name="T48" fmla="*/ 978 w 995"/>
                <a:gd name="T49" fmla="*/ 0 h 864"/>
                <a:gd name="T50" fmla="*/ 978 w 995"/>
                <a:gd name="T51" fmla="*/ 0 h 864"/>
                <a:gd name="T52" fmla="*/ 17 w 995"/>
                <a:gd name="T53" fmla="*/ 0 h 864"/>
                <a:gd name="T54" fmla="*/ 0 w 995"/>
                <a:gd name="T55" fmla="*/ 17 h 864"/>
                <a:gd name="T56" fmla="*/ 0 w 995"/>
                <a:gd name="T57" fmla="*/ 847 h 864"/>
                <a:gd name="T58" fmla="*/ 17 w 995"/>
                <a:gd name="T59" fmla="*/ 864 h 864"/>
                <a:gd name="T60" fmla="*/ 978 w 995"/>
                <a:gd name="T61" fmla="*/ 864 h 864"/>
                <a:gd name="T62" fmla="*/ 995 w 995"/>
                <a:gd name="T63" fmla="*/ 847 h 864"/>
                <a:gd name="T64" fmla="*/ 995 w 995"/>
                <a:gd name="T65" fmla="*/ 17 h 864"/>
                <a:gd name="T66" fmla="*/ 978 w 995"/>
                <a:gd name="T67"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864">
                  <a:moveTo>
                    <a:pt x="339" y="384"/>
                  </a:moveTo>
                  <a:lnTo>
                    <a:pt x="339" y="384"/>
                  </a:lnTo>
                  <a:lnTo>
                    <a:pt x="961" y="384"/>
                  </a:lnTo>
                  <a:lnTo>
                    <a:pt x="961" y="829"/>
                  </a:lnTo>
                  <a:lnTo>
                    <a:pt x="339" y="829"/>
                  </a:lnTo>
                  <a:lnTo>
                    <a:pt x="339" y="384"/>
                  </a:lnTo>
                  <a:close/>
                  <a:moveTo>
                    <a:pt x="35" y="384"/>
                  </a:moveTo>
                  <a:lnTo>
                    <a:pt x="35" y="384"/>
                  </a:lnTo>
                  <a:lnTo>
                    <a:pt x="304" y="384"/>
                  </a:lnTo>
                  <a:lnTo>
                    <a:pt x="304" y="829"/>
                  </a:lnTo>
                  <a:lnTo>
                    <a:pt x="35" y="829"/>
                  </a:lnTo>
                  <a:lnTo>
                    <a:pt x="35" y="384"/>
                  </a:lnTo>
                  <a:close/>
                  <a:moveTo>
                    <a:pt x="961" y="174"/>
                  </a:moveTo>
                  <a:lnTo>
                    <a:pt x="961" y="174"/>
                  </a:lnTo>
                  <a:lnTo>
                    <a:pt x="35" y="174"/>
                  </a:lnTo>
                  <a:lnTo>
                    <a:pt x="35" y="35"/>
                  </a:lnTo>
                  <a:lnTo>
                    <a:pt x="961" y="35"/>
                  </a:lnTo>
                  <a:lnTo>
                    <a:pt x="961" y="174"/>
                  </a:lnTo>
                  <a:close/>
                  <a:moveTo>
                    <a:pt x="35" y="209"/>
                  </a:moveTo>
                  <a:lnTo>
                    <a:pt x="35" y="209"/>
                  </a:lnTo>
                  <a:lnTo>
                    <a:pt x="961" y="209"/>
                  </a:lnTo>
                  <a:lnTo>
                    <a:pt x="961" y="349"/>
                  </a:lnTo>
                  <a:lnTo>
                    <a:pt x="35" y="349"/>
                  </a:lnTo>
                  <a:lnTo>
                    <a:pt x="35" y="209"/>
                  </a:lnTo>
                  <a:close/>
                  <a:moveTo>
                    <a:pt x="978" y="0"/>
                  </a:moveTo>
                  <a:lnTo>
                    <a:pt x="978" y="0"/>
                  </a:lnTo>
                  <a:lnTo>
                    <a:pt x="17" y="0"/>
                  </a:lnTo>
                  <a:cubicBezTo>
                    <a:pt x="8" y="0"/>
                    <a:pt x="0" y="8"/>
                    <a:pt x="0" y="17"/>
                  </a:cubicBezTo>
                  <a:lnTo>
                    <a:pt x="0" y="847"/>
                  </a:lnTo>
                  <a:cubicBezTo>
                    <a:pt x="0" y="856"/>
                    <a:pt x="8" y="864"/>
                    <a:pt x="17" y="864"/>
                  </a:cubicBezTo>
                  <a:lnTo>
                    <a:pt x="978" y="864"/>
                  </a:lnTo>
                  <a:cubicBezTo>
                    <a:pt x="988" y="864"/>
                    <a:pt x="995" y="856"/>
                    <a:pt x="995" y="847"/>
                  </a:cubicBezTo>
                  <a:lnTo>
                    <a:pt x="995" y="17"/>
                  </a:lnTo>
                  <a:cubicBezTo>
                    <a:pt x="995" y="8"/>
                    <a:pt x="988" y="0"/>
                    <a:pt x="978"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5" name="Freeform 28"/>
            <p:cNvSpPr>
              <a:spLocks/>
            </p:cNvSpPr>
            <p:nvPr/>
          </p:nvSpPr>
          <p:spPr bwMode="auto">
            <a:xfrm>
              <a:off x="5946775" y="950912"/>
              <a:ext cx="15875" cy="15875"/>
            </a:xfrm>
            <a:custGeom>
              <a:avLst/>
              <a:gdLst>
                <a:gd name="T0" fmla="*/ 35 w 35"/>
                <a:gd name="T1" fmla="*/ 18 h 35"/>
                <a:gd name="T2" fmla="*/ 35 w 35"/>
                <a:gd name="T3" fmla="*/ 18 h 35"/>
                <a:gd name="T4" fmla="*/ 17 w 35"/>
                <a:gd name="T5" fmla="*/ 35 h 35"/>
                <a:gd name="T6" fmla="*/ 0 w 35"/>
                <a:gd name="T7" fmla="*/ 18 h 35"/>
                <a:gd name="T8" fmla="*/ 17 w 35"/>
                <a:gd name="T9" fmla="*/ 0 h 35"/>
                <a:gd name="T10" fmla="*/ 35 w 35"/>
                <a:gd name="T11" fmla="*/ 18 h 35"/>
              </a:gdLst>
              <a:ahLst/>
              <a:cxnLst>
                <a:cxn ang="0">
                  <a:pos x="T0" y="T1"/>
                </a:cxn>
                <a:cxn ang="0">
                  <a:pos x="T2" y="T3"/>
                </a:cxn>
                <a:cxn ang="0">
                  <a:pos x="T4" y="T5"/>
                </a:cxn>
                <a:cxn ang="0">
                  <a:pos x="T6" y="T7"/>
                </a:cxn>
                <a:cxn ang="0">
                  <a:pos x="T8" y="T9"/>
                </a:cxn>
                <a:cxn ang="0">
                  <a:pos x="T10" y="T11"/>
                </a:cxn>
              </a:cxnLst>
              <a:rect l="0" t="0" r="r" b="b"/>
              <a:pathLst>
                <a:path w="35" h="35">
                  <a:moveTo>
                    <a:pt x="35" y="18"/>
                  </a:moveTo>
                  <a:lnTo>
                    <a:pt x="35" y="18"/>
                  </a:lnTo>
                  <a:cubicBezTo>
                    <a:pt x="35" y="28"/>
                    <a:pt x="27" y="35"/>
                    <a:pt x="17" y="35"/>
                  </a:cubicBezTo>
                  <a:cubicBezTo>
                    <a:pt x="8" y="35"/>
                    <a:pt x="0" y="28"/>
                    <a:pt x="0" y="18"/>
                  </a:cubicBezTo>
                  <a:cubicBezTo>
                    <a:pt x="0" y="8"/>
                    <a:pt x="8" y="0"/>
                    <a:pt x="17" y="0"/>
                  </a:cubicBezTo>
                  <a:cubicBezTo>
                    <a:pt x="27" y="0"/>
                    <a:pt x="35" y="8"/>
                    <a:pt x="35" y="1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6" name="Freeform 29"/>
            <p:cNvSpPr>
              <a:spLocks/>
            </p:cNvSpPr>
            <p:nvPr/>
          </p:nvSpPr>
          <p:spPr bwMode="auto">
            <a:xfrm>
              <a:off x="5980113" y="950912"/>
              <a:ext cx="15875" cy="15875"/>
            </a:xfrm>
            <a:custGeom>
              <a:avLst/>
              <a:gdLst>
                <a:gd name="T0" fmla="*/ 36 w 36"/>
                <a:gd name="T1" fmla="*/ 18 h 35"/>
                <a:gd name="T2" fmla="*/ 36 w 36"/>
                <a:gd name="T3" fmla="*/ 18 h 35"/>
                <a:gd name="T4" fmla="*/ 18 w 36"/>
                <a:gd name="T5" fmla="*/ 35 h 35"/>
                <a:gd name="T6" fmla="*/ 0 w 36"/>
                <a:gd name="T7" fmla="*/ 18 h 35"/>
                <a:gd name="T8" fmla="*/ 18 w 36"/>
                <a:gd name="T9" fmla="*/ 0 h 35"/>
                <a:gd name="T10" fmla="*/ 36 w 36"/>
                <a:gd name="T11" fmla="*/ 18 h 35"/>
              </a:gdLst>
              <a:ahLst/>
              <a:cxnLst>
                <a:cxn ang="0">
                  <a:pos x="T0" y="T1"/>
                </a:cxn>
                <a:cxn ang="0">
                  <a:pos x="T2" y="T3"/>
                </a:cxn>
                <a:cxn ang="0">
                  <a:pos x="T4" y="T5"/>
                </a:cxn>
                <a:cxn ang="0">
                  <a:pos x="T6" y="T7"/>
                </a:cxn>
                <a:cxn ang="0">
                  <a:pos x="T8" y="T9"/>
                </a:cxn>
                <a:cxn ang="0">
                  <a:pos x="T10" y="T11"/>
                </a:cxn>
              </a:cxnLst>
              <a:rect l="0" t="0" r="r" b="b"/>
              <a:pathLst>
                <a:path w="36" h="35">
                  <a:moveTo>
                    <a:pt x="36" y="18"/>
                  </a:moveTo>
                  <a:lnTo>
                    <a:pt x="36" y="18"/>
                  </a:lnTo>
                  <a:cubicBezTo>
                    <a:pt x="36" y="28"/>
                    <a:pt x="28" y="35"/>
                    <a:pt x="18" y="35"/>
                  </a:cubicBezTo>
                  <a:cubicBezTo>
                    <a:pt x="8" y="35"/>
                    <a:pt x="0" y="28"/>
                    <a:pt x="0" y="18"/>
                  </a:cubicBezTo>
                  <a:cubicBezTo>
                    <a:pt x="0" y="8"/>
                    <a:pt x="8" y="0"/>
                    <a:pt x="18" y="0"/>
                  </a:cubicBezTo>
                  <a:cubicBezTo>
                    <a:pt x="28" y="0"/>
                    <a:pt x="36" y="8"/>
                    <a:pt x="36" y="1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7" name="Freeform 30"/>
            <p:cNvSpPr>
              <a:spLocks/>
            </p:cNvSpPr>
            <p:nvPr/>
          </p:nvSpPr>
          <p:spPr bwMode="auto">
            <a:xfrm>
              <a:off x="6011863" y="950912"/>
              <a:ext cx="15875" cy="15875"/>
            </a:xfrm>
            <a:custGeom>
              <a:avLst/>
              <a:gdLst>
                <a:gd name="T0" fmla="*/ 35 w 35"/>
                <a:gd name="T1" fmla="*/ 18 h 35"/>
                <a:gd name="T2" fmla="*/ 35 w 35"/>
                <a:gd name="T3" fmla="*/ 18 h 35"/>
                <a:gd name="T4" fmla="*/ 18 w 35"/>
                <a:gd name="T5" fmla="*/ 35 h 35"/>
                <a:gd name="T6" fmla="*/ 0 w 35"/>
                <a:gd name="T7" fmla="*/ 18 h 35"/>
                <a:gd name="T8" fmla="*/ 18 w 35"/>
                <a:gd name="T9" fmla="*/ 0 h 35"/>
                <a:gd name="T10" fmla="*/ 35 w 35"/>
                <a:gd name="T11" fmla="*/ 18 h 35"/>
              </a:gdLst>
              <a:ahLst/>
              <a:cxnLst>
                <a:cxn ang="0">
                  <a:pos x="T0" y="T1"/>
                </a:cxn>
                <a:cxn ang="0">
                  <a:pos x="T2" y="T3"/>
                </a:cxn>
                <a:cxn ang="0">
                  <a:pos x="T4" y="T5"/>
                </a:cxn>
                <a:cxn ang="0">
                  <a:pos x="T6" y="T7"/>
                </a:cxn>
                <a:cxn ang="0">
                  <a:pos x="T8" y="T9"/>
                </a:cxn>
                <a:cxn ang="0">
                  <a:pos x="T10" y="T11"/>
                </a:cxn>
              </a:cxnLst>
              <a:rect l="0" t="0" r="r" b="b"/>
              <a:pathLst>
                <a:path w="35" h="35">
                  <a:moveTo>
                    <a:pt x="35" y="18"/>
                  </a:moveTo>
                  <a:lnTo>
                    <a:pt x="35" y="18"/>
                  </a:lnTo>
                  <a:cubicBezTo>
                    <a:pt x="35" y="28"/>
                    <a:pt x="28" y="35"/>
                    <a:pt x="18" y="35"/>
                  </a:cubicBezTo>
                  <a:cubicBezTo>
                    <a:pt x="8" y="35"/>
                    <a:pt x="0" y="28"/>
                    <a:pt x="0" y="18"/>
                  </a:cubicBezTo>
                  <a:cubicBezTo>
                    <a:pt x="0" y="8"/>
                    <a:pt x="8" y="0"/>
                    <a:pt x="18" y="0"/>
                  </a:cubicBezTo>
                  <a:cubicBezTo>
                    <a:pt x="28" y="0"/>
                    <a:pt x="35" y="8"/>
                    <a:pt x="35" y="1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78" name="Group 77"/>
          <p:cNvGrpSpPr/>
          <p:nvPr/>
        </p:nvGrpSpPr>
        <p:grpSpPr>
          <a:xfrm>
            <a:off x="5521025" y="-2254743"/>
            <a:ext cx="650081" cy="866775"/>
            <a:chOff x="7397750" y="1416050"/>
            <a:chExt cx="866775" cy="866775"/>
          </a:xfrm>
        </p:grpSpPr>
        <p:sp>
          <p:nvSpPr>
            <p:cNvPr id="79" name="Freeform 6"/>
            <p:cNvSpPr>
              <a:spLocks/>
            </p:cNvSpPr>
            <p:nvPr/>
          </p:nvSpPr>
          <p:spPr bwMode="auto">
            <a:xfrm>
              <a:off x="7397750" y="1416050"/>
              <a:ext cx="866775" cy="866775"/>
            </a:xfrm>
            <a:custGeom>
              <a:avLst/>
              <a:gdLst>
                <a:gd name="T0" fmla="*/ 1929 w 1929"/>
                <a:gd name="T1" fmla="*/ 964 h 1929"/>
                <a:gd name="T2" fmla="*/ 1929 w 1929"/>
                <a:gd name="T3" fmla="*/ 964 h 1929"/>
                <a:gd name="T4" fmla="*/ 964 w 1929"/>
                <a:gd name="T5" fmla="*/ 1929 h 1929"/>
                <a:gd name="T6" fmla="*/ 0 w 1929"/>
                <a:gd name="T7" fmla="*/ 964 h 1929"/>
                <a:gd name="T8" fmla="*/ 964 w 1929"/>
                <a:gd name="T9" fmla="*/ 0 h 1929"/>
                <a:gd name="T10" fmla="*/ 1929 w 1929"/>
                <a:gd name="T11" fmla="*/ 964 h 1929"/>
              </a:gdLst>
              <a:ahLst/>
              <a:cxnLst>
                <a:cxn ang="0">
                  <a:pos x="T0" y="T1"/>
                </a:cxn>
                <a:cxn ang="0">
                  <a:pos x="T2" y="T3"/>
                </a:cxn>
                <a:cxn ang="0">
                  <a:pos x="T4" y="T5"/>
                </a:cxn>
                <a:cxn ang="0">
                  <a:pos x="T6" y="T7"/>
                </a:cxn>
                <a:cxn ang="0">
                  <a:pos x="T8" y="T9"/>
                </a:cxn>
                <a:cxn ang="0">
                  <a:pos x="T10" y="T11"/>
                </a:cxn>
              </a:cxnLst>
              <a:rect l="0" t="0" r="r" b="b"/>
              <a:pathLst>
                <a:path w="1929" h="1929">
                  <a:moveTo>
                    <a:pt x="1929" y="964"/>
                  </a:moveTo>
                  <a:lnTo>
                    <a:pt x="1929" y="964"/>
                  </a:lnTo>
                  <a:cubicBezTo>
                    <a:pt x="1929" y="1497"/>
                    <a:pt x="1497" y="1929"/>
                    <a:pt x="964" y="1929"/>
                  </a:cubicBezTo>
                  <a:cubicBezTo>
                    <a:pt x="432" y="1929"/>
                    <a:pt x="0" y="1497"/>
                    <a:pt x="0" y="964"/>
                  </a:cubicBezTo>
                  <a:cubicBezTo>
                    <a:pt x="0" y="432"/>
                    <a:pt x="432" y="0"/>
                    <a:pt x="964" y="0"/>
                  </a:cubicBezTo>
                  <a:cubicBezTo>
                    <a:pt x="1497" y="0"/>
                    <a:pt x="1929" y="432"/>
                    <a:pt x="1929" y="964"/>
                  </a:cubicBezTo>
                  <a:close/>
                </a:path>
              </a:pathLst>
            </a:custGeom>
            <a:solidFill>
              <a:srgbClr val="00ADE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0" name="Freeform 31"/>
            <p:cNvSpPr>
              <a:spLocks noEditPoints="1"/>
            </p:cNvSpPr>
            <p:nvPr/>
          </p:nvSpPr>
          <p:spPr bwMode="auto">
            <a:xfrm>
              <a:off x="7567613" y="1543050"/>
              <a:ext cx="528637" cy="528638"/>
            </a:xfrm>
            <a:custGeom>
              <a:avLst/>
              <a:gdLst>
                <a:gd name="T0" fmla="*/ 1138 w 1177"/>
                <a:gd name="T1" fmla="*/ 143 h 1177"/>
                <a:gd name="T2" fmla="*/ 1138 w 1177"/>
                <a:gd name="T3" fmla="*/ 143 h 1177"/>
                <a:gd name="T4" fmla="*/ 1104 w 1177"/>
                <a:gd name="T5" fmla="*/ 216 h 1177"/>
                <a:gd name="T6" fmla="*/ 797 w 1177"/>
                <a:gd name="T7" fmla="*/ 499 h 1177"/>
                <a:gd name="T8" fmla="*/ 773 w 1177"/>
                <a:gd name="T9" fmla="*/ 480 h 1177"/>
                <a:gd name="T10" fmla="*/ 697 w 1177"/>
                <a:gd name="T11" fmla="*/ 403 h 1177"/>
                <a:gd name="T12" fmla="*/ 678 w 1177"/>
                <a:gd name="T13" fmla="*/ 379 h 1177"/>
                <a:gd name="T14" fmla="*/ 960 w 1177"/>
                <a:gd name="T15" fmla="*/ 72 h 1177"/>
                <a:gd name="T16" fmla="*/ 960 w 1177"/>
                <a:gd name="T17" fmla="*/ 72 h 1177"/>
                <a:gd name="T18" fmla="*/ 1034 w 1177"/>
                <a:gd name="T19" fmla="*/ 38 h 1177"/>
                <a:gd name="T20" fmla="*/ 1109 w 1177"/>
                <a:gd name="T21" fmla="*/ 68 h 1177"/>
                <a:gd name="T22" fmla="*/ 1138 w 1177"/>
                <a:gd name="T23" fmla="*/ 143 h 1177"/>
                <a:gd name="T24" fmla="*/ 337 w 1177"/>
                <a:gd name="T25" fmla="*/ 929 h 1177"/>
                <a:gd name="T26" fmla="*/ 337 w 1177"/>
                <a:gd name="T27" fmla="*/ 929 h 1177"/>
                <a:gd name="T28" fmla="*/ 309 w 1177"/>
                <a:gd name="T29" fmla="*/ 929 h 1177"/>
                <a:gd name="T30" fmla="*/ 248 w 1177"/>
                <a:gd name="T31" fmla="*/ 868 h 1177"/>
                <a:gd name="T32" fmla="*/ 247 w 1177"/>
                <a:gd name="T33" fmla="*/ 839 h 1177"/>
                <a:gd name="T34" fmla="*/ 658 w 1177"/>
                <a:gd name="T35" fmla="*/ 415 h 1177"/>
                <a:gd name="T36" fmla="*/ 670 w 1177"/>
                <a:gd name="T37" fmla="*/ 429 h 1177"/>
                <a:gd name="T38" fmla="*/ 747 w 1177"/>
                <a:gd name="T39" fmla="*/ 506 h 1177"/>
                <a:gd name="T40" fmla="*/ 761 w 1177"/>
                <a:gd name="T41" fmla="*/ 519 h 1177"/>
                <a:gd name="T42" fmla="*/ 337 w 1177"/>
                <a:gd name="T43" fmla="*/ 929 h 1177"/>
                <a:gd name="T44" fmla="*/ 160 w 1177"/>
                <a:gd name="T45" fmla="*/ 1106 h 1177"/>
                <a:gd name="T46" fmla="*/ 160 w 1177"/>
                <a:gd name="T47" fmla="*/ 1106 h 1177"/>
                <a:gd name="T48" fmla="*/ 81 w 1177"/>
                <a:gd name="T49" fmla="*/ 1122 h 1177"/>
                <a:gd name="T50" fmla="*/ 156 w 1177"/>
                <a:gd name="T51" fmla="*/ 1047 h 1177"/>
                <a:gd name="T52" fmla="*/ 129 w 1177"/>
                <a:gd name="T53" fmla="*/ 1021 h 1177"/>
                <a:gd name="T54" fmla="*/ 54 w 1177"/>
                <a:gd name="T55" fmla="*/ 1096 h 1177"/>
                <a:gd name="T56" fmla="*/ 71 w 1177"/>
                <a:gd name="T57" fmla="*/ 1016 h 1177"/>
                <a:gd name="T58" fmla="*/ 227 w 1177"/>
                <a:gd name="T59" fmla="*/ 899 h 1177"/>
                <a:gd name="T60" fmla="*/ 278 w 1177"/>
                <a:gd name="T61" fmla="*/ 950 h 1177"/>
                <a:gd name="T62" fmla="*/ 160 w 1177"/>
                <a:gd name="T63" fmla="*/ 1106 h 1177"/>
                <a:gd name="T64" fmla="*/ 1135 w 1177"/>
                <a:gd name="T65" fmla="*/ 42 h 1177"/>
                <a:gd name="T66" fmla="*/ 1135 w 1177"/>
                <a:gd name="T67" fmla="*/ 42 h 1177"/>
                <a:gd name="T68" fmla="*/ 1033 w 1177"/>
                <a:gd name="T69" fmla="*/ 1 h 1177"/>
                <a:gd name="T70" fmla="*/ 933 w 1177"/>
                <a:gd name="T71" fmla="*/ 47 h 1177"/>
                <a:gd name="T72" fmla="*/ 645 w 1177"/>
                <a:gd name="T73" fmla="*/ 360 h 1177"/>
                <a:gd name="T74" fmla="*/ 640 w 1177"/>
                <a:gd name="T75" fmla="*/ 381 h 1177"/>
                <a:gd name="T76" fmla="*/ 221 w 1177"/>
                <a:gd name="T77" fmla="*/ 814 h 1177"/>
                <a:gd name="T78" fmla="*/ 207 w 1177"/>
                <a:gd name="T79" fmla="*/ 868 h 1177"/>
                <a:gd name="T80" fmla="*/ 37 w 1177"/>
                <a:gd name="T81" fmla="*/ 995 h 1177"/>
                <a:gd name="T82" fmla="*/ 0 w 1177"/>
                <a:gd name="T83" fmla="*/ 1177 h 1177"/>
                <a:gd name="T84" fmla="*/ 181 w 1177"/>
                <a:gd name="T85" fmla="*/ 1139 h 1177"/>
                <a:gd name="T86" fmla="*/ 309 w 1177"/>
                <a:gd name="T87" fmla="*/ 970 h 1177"/>
                <a:gd name="T88" fmla="*/ 323 w 1177"/>
                <a:gd name="T89" fmla="*/ 972 h 1177"/>
                <a:gd name="T90" fmla="*/ 363 w 1177"/>
                <a:gd name="T91" fmla="*/ 956 h 1177"/>
                <a:gd name="T92" fmla="*/ 796 w 1177"/>
                <a:gd name="T93" fmla="*/ 537 h 1177"/>
                <a:gd name="T94" fmla="*/ 801 w 1177"/>
                <a:gd name="T95" fmla="*/ 537 h 1177"/>
                <a:gd name="T96" fmla="*/ 817 w 1177"/>
                <a:gd name="T97" fmla="*/ 531 h 1177"/>
                <a:gd name="T98" fmla="*/ 1107 w 1177"/>
                <a:gd name="T99" fmla="*/ 264 h 1177"/>
                <a:gd name="T100" fmla="*/ 1103 w 1177"/>
                <a:gd name="T101" fmla="*/ 312 h 1177"/>
                <a:gd name="T102" fmla="*/ 877 w 1177"/>
                <a:gd name="T103" fmla="*/ 538 h 1177"/>
                <a:gd name="T104" fmla="*/ 877 w 1177"/>
                <a:gd name="T105" fmla="*/ 644 h 1177"/>
                <a:gd name="T106" fmla="*/ 903 w 1177"/>
                <a:gd name="T107" fmla="*/ 618 h 1177"/>
                <a:gd name="T108" fmla="*/ 903 w 1177"/>
                <a:gd name="T109" fmla="*/ 565 h 1177"/>
                <a:gd name="T110" fmla="*/ 1129 w 1177"/>
                <a:gd name="T111" fmla="*/ 338 h 1177"/>
                <a:gd name="T112" fmla="*/ 1135 w 1177"/>
                <a:gd name="T113" fmla="*/ 238 h 1177"/>
                <a:gd name="T114" fmla="*/ 1175 w 1177"/>
                <a:gd name="T115" fmla="*/ 144 h 1177"/>
                <a:gd name="T116" fmla="*/ 1135 w 1177"/>
                <a:gd name="T117" fmla="*/ 42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77" h="1177">
                  <a:moveTo>
                    <a:pt x="1138" y="143"/>
                  </a:moveTo>
                  <a:lnTo>
                    <a:pt x="1138" y="143"/>
                  </a:lnTo>
                  <a:cubicBezTo>
                    <a:pt x="1138" y="171"/>
                    <a:pt x="1126" y="197"/>
                    <a:pt x="1104" y="216"/>
                  </a:cubicBezTo>
                  <a:lnTo>
                    <a:pt x="797" y="499"/>
                  </a:lnTo>
                  <a:cubicBezTo>
                    <a:pt x="792" y="496"/>
                    <a:pt x="784" y="490"/>
                    <a:pt x="773" y="480"/>
                  </a:cubicBezTo>
                  <a:lnTo>
                    <a:pt x="697" y="403"/>
                  </a:lnTo>
                  <a:cubicBezTo>
                    <a:pt x="686" y="393"/>
                    <a:pt x="681" y="384"/>
                    <a:pt x="678" y="379"/>
                  </a:cubicBezTo>
                  <a:lnTo>
                    <a:pt x="960" y="72"/>
                  </a:lnTo>
                  <a:lnTo>
                    <a:pt x="960" y="72"/>
                  </a:lnTo>
                  <a:cubicBezTo>
                    <a:pt x="979" y="51"/>
                    <a:pt x="1005" y="39"/>
                    <a:pt x="1034" y="38"/>
                  </a:cubicBezTo>
                  <a:cubicBezTo>
                    <a:pt x="1062" y="37"/>
                    <a:pt x="1089" y="48"/>
                    <a:pt x="1109" y="68"/>
                  </a:cubicBezTo>
                  <a:cubicBezTo>
                    <a:pt x="1129" y="88"/>
                    <a:pt x="1139" y="114"/>
                    <a:pt x="1138" y="143"/>
                  </a:cubicBezTo>
                  <a:close/>
                  <a:moveTo>
                    <a:pt x="337" y="929"/>
                  </a:moveTo>
                  <a:lnTo>
                    <a:pt x="337" y="929"/>
                  </a:lnTo>
                  <a:cubicBezTo>
                    <a:pt x="329" y="937"/>
                    <a:pt x="317" y="936"/>
                    <a:pt x="309" y="929"/>
                  </a:cubicBezTo>
                  <a:lnTo>
                    <a:pt x="248" y="868"/>
                  </a:lnTo>
                  <a:cubicBezTo>
                    <a:pt x="240" y="860"/>
                    <a:pt x="240" y="847"/>
                    <a:pt x="247" y="839"/>
                  </a:cubicBezTo>
                  <a:lnTo>
                    <a:pt x="658" y="415"/>
                  </a:lnTo>
                  <a:cubicBezTo>
                    <a:pt x="662" y="421"/>
                    <a:pt x="667" y="426"/>
                    <a:pt x="670" y="429"/>
                  </a:cubicBezTo>
                  <a:lnTo>
                    <a:pt x="747" y="506"/>
                  </a:lnTo>
                  <a:cubicBezTo>
                    <a:pt x="751" y="510"/>
                    <a:pt x="756" y="514"/>
                    <a:pt x="761" y="519"/>
                  </a:cubicBezTo>
                  <a:lnTo>
                    <a:pt x="337" y="929"/>
                  </a:lnTo>
                  <a:close/>
                  <a:moveTo>
                    <a:pt x="160" y="1106"/>
                  </a:moveTo>
                  <a:lnTo>
                    <a:pt x="160" y="1106"/>
                  </a:lnTo>
                  <a:lnTo>
                    <a:pt x="81" y="1122"/>
                  </a:lnTo>
                  <a:lnTo>
                    <a:pt x="156" y="1047"/>
                  </a:lnTo>
                  <a:lnTo>
                    <a:pt x="129" y="1021"/>
                  </a:lnTo>
                  <a:lnTo>
                    <a:pt x="54" y="1096"/>
                  </a:lnTo>
                  <a:lnTo>
                    <a:pt x="71" y="1016"/>
                  </a:lnTo>
                  <a:lnTo>
                    <a:pt x="227" y="899"/>
                  </a:lnTo>
                  <a:lnTo>
                    <a:pt x="278" y="950"/>
                  </a:lnTo>
                  <a:lnTo>
                    <a:pt x="160" y="1106"/>
                  </a:lnTo>
                  <a:close/>
                  <a:moveTo>
                    <a:pt x="1135" y="42"/>
                  </a:moveTo>
                  <a:lnTo>
                    <a:pt x="1135" y="42"/>
                  </a:lnTo>
                  <a:cubicBezTo>
                    <a:pt x="1108" y="14"/>
                    <a:pt x="1071" y="0"/>
                    <a:pt x="1033" y="1"/>
                  </a:cubicBezTo>
                  <a:cubicBezTo>
                    <a:pt x="994" y="2"/>
                    <a:pt x="959" y="18"/>
                    <a:pt x="933" y="47"/>
                  </a:cubicBezTo>
                  <a:lnTo>
                    <a:pt x="645" y="360"/>
                  </a:lnTo>
                  <a:cubicBezTo>
                    <a:pt x="640" y="366"/>
                    <a:pt x="639" y="373"/>
                    <a:pt x="640" y="381"/>
                  </a:cubicBezTo>
                  <a:lnTo>
                    <a:pt x="221" y="814"/>
                  </a:lnTo>
                  <a:cubicBezTo>
                    <a:pt x="207" y="828"/>
                    <a:pt x="202" y="849"/>
                    <a:pt x="207" y="868"/>
                  </a:cubicBezTo>
                  <a:lnTo>
                    <a:pt x="37" y="995"/>
                  </a:lnTo>
                  <a:lnTo>
                    <a:pt x="0" y="1177"/>
                  </a:lnTo>
                  <a:lnTo>
                    <a:pt x="181" y="1139"/>
                  </a:lnTo>
                  <a:lnTo>
                    <a:pt x="309" y="970"/>
                  </a:lnTo>
                  <a:cubicBezTo>
                    <a:pt x="314" y="971"/>
                    <a:pt x="318" y="972"/>
                    <a:pt x="323" y="972"/>
                  </a:cubicBezTo>
                  <a:cubicBezTo>
                    <a:pt x="337" y="972"/>
                    <a:pt x="352" y="966"/>
                    <a:pt x="363" y="956"/>
                  </a:cubicBezTo>
                  <a:lnTo>
                    <a:pt x="796" y="537"/>
                  </a:lnTo>
                  <a:cubicBezTo>
                    <a:pt x="797" y="537"/>
                    <a:pt x="799" y="537"/>
                    <a:pt x="801" y="537"/>
                  </a:cubicBezTo>
                  <a:cubicBezTo>
                    <a:pt x="806" y="537"/>
                    <a:pt x="812" y="535"/>
                    <a:pt x="817" y="531"/>
                  </a:cubicBezTo>
                  <a:lnTo>
                    <a:pt x="1107" y="264"/>
                  </a:lnTo>
                  <a:cubicBezTo>
                    <a:pt x="1118" y="278"/>
                    <a:pt x="1116" y="299"/>
                    <a:pt x="1103" y="312"/>
                  </a:cubicBezTo>
                  <a:lnTo>
                    <a:pt x="877" y="538"/>
                  </a:lnTo>
                  <a:cubicBezTo>
                    <a:pt x="847" y="568"/>
                    <a:pt x="847" y="615"/>
                    <a:pt x="877" y="644"/>
                  </a:cubicBezTo>
                  <a:lnTo>
                    <a:pt x="903" y="618"/>
                  </a:lnTo>
                  <a:cubicBezTo>
                    <a:pt x="888" y="603"/>
                    <a:pt x="888" y="579"/>
                    <a:pt x="903" y="565"/>
                  </a:cubicBezTo>
                  <a:lnTo>
                    <a:pt x="1129" y="338"/>
                  </a:lnTo>
                  <a:cubicBezTo>
                    <a:pt x="1156" y="311"/>
                    <a:pt x="1158" y="268"/>
                    <a:pt x="1135" y="238"/>
                  </a:cubicBezTo>
                  <a:cubicBezTo>
                    <a:pt x="1160" y="213"/>
                    <a:pt x="1174" y="180"/>
                    <a:pt x="1175" y="144"/>
                  </a:cubicBezTo>
                  <a:cubicBezTo>
                    <a:pt x="1177" y="105"/>
                    <a:pt x="1162" y="69"/>
                    <a:pt x="1135" y="4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pic>
        <p:nvPicPr>
          <p:cNvPr id="164" name="Imagem 163"/>
          <p:cNvPicPr>
            <a:picLocks noChangeAspect="1"/>
          </p:cNvPicPr>
          <p:nvPr/>
        </p:nvPicPr>
        <p:blipFill>
          <a:blip r:embed="rId5">
            <a:duotone>
              <a:prstClr val="black"/>
              <a:schemeClr val="bg2">
                <a:lumMod val="95000"/>
                <a:tint val="45000"/>
                <a:satMod val="400000"/>
              </a:schemeClr>
            </a:duotone>
            <a:extLst>
              <a:ext uri="{28A0092B-C50C-407E-A947-70E740481C1C}">
                <a14:useLocalDpi xmlns:a14="http://schemas.microsoft.com/office/drawing/2010/main" val="0"/>
              </a:ext>
            </a:extLst>
          </a:blip>
          <a:stretch>
            <a:fillRect/>
          </a:stretch>
        </p:blipFill>
        <p:spPr>
          <a:xfrm>
            <a:off x="8648260" y="6901509"/>
            <a:ext cx="64229" cy="3662335"/>
          </a:xfrm>
          <a:prstGeom prst="rect">
            <a:avLst/>
          </a:prstGeom>
        </p:spPr>
      </p:pic>
      <p:sp>
        <p:nvSpPr>
          <p:cNvPr id="81" name="Oval 80"/>
          <p:cNvSpPr/>
          <p:nvPr/>
        </p:nvSpPr>
        <p:spPr>
          <a:xfrm>
            <a:off x="1462087" y="-413543"/>
            <a:ext cx="121650" cy="162200"/>
          </a:xfrm>
          <a:prstGeom prst="ellipse">
            <a:avLst/>
          </a:prstGeom>
          <a:solidFill>
            <a:srgbClr val="00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Oval 81"/>
          <p:cNvSpPr/>
          <p:nvPr/>
        </p:nvSpPr>
        <p:spPr>
          <a:xfrm>
            <a:off x="2331922" y="-413543"/>
            <a:ext cx="121650" cy="162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p:cNvSpPr/>
          <p:nvPr/>
        </p:nvSpPr>
        <p:spPr>
          <a:xfrm>
            <a:off x="3197347" y="-413543"/>
            <a:ext cx="121650" cy="162200"/>
          </a:xfrm>
          <a:prstGeom prst="ellipse">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Oval 85"/>
          <p:cNvSpPr/>
          <p:nvPr/>
        </p:nvSpPr>
        <p:spPr>
          <a:xfrm>
            <a:off x="4058711" y="-413543"/>
            <a:ext cx="121650" cy="162200"/>
          </a:xfrm>
          <a:prstGeom prst="ellipse">
            <a:avLst/>
          </a:prstGeom>
          <a:solidFill>
            <a:srgbClr val="00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Oval 87"/>
          <p:cNvSpPr/>
          <p:nvPr/>
        </p:nvSpPr>
        <p:spPr>
          <a:xfrm>
            <a:off x="4932607" y="-413543"/>
            <a:ext cx="121650" cy="162200"/>
          </a:xfrm>
          <a:prstGeom prst="ellipse">
            <a:avLst/>
          </a:prstGeom>
          <a:solidFill>
            <a:srgbClr val="F04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Oval 89"/>
          <p:cNvSpPr/>
          <p:nvPr/>
        </p:nvSpPr>
        <p:spPr>
          <a:xfrm>
            <a:off x="5797864" y="-413543"/>
            <a:ext cx="121650" cy="162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Oval 90"/>
          <p:cNvSpPr/>
          <p:nvPr/>
        </p:nvSpPr>
        <p:spPr>
          <a:xfrm>
            <a:off x="6650496" y="-413543"/>
            <a:ext cx="121650" cy="162200"/>
          </a:xfrm>
          <a:prstGeom prst="ellipse">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Oval 91"/>
          <p:cNvSpPr/>
          <p:nvPr/>
        </p:nvSpPr>
        <p:spPr>
          <a:xfrm>
            <a:off x="7516181" y="-413543"/>
            <a:ext cx="121650" cy="162200"/>
          </a:xfrm>
          <a:prstGeom prst="ellipse">
            <a:avLst/>
          </a:prstGeom>
          <a:solidFill>
            <a:srgbClr val="F04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8" name="phone"/>
          <p:cNvGrpSpPr/>
          <p:nvPr/>
        </p:nvGrpSpPr>
        <p:grpSpPr>
          <a:xfrm>
            <a:off x="3643190" y="1333574"/>
            <a:ext cx="1857620" cy="4838627"/>
            <a:chOff x="4902200" y="676028"/>
            <a:chExt cx="2724150" cy="5321790"/>
          </a:xfrm>
        </p:grpSpPr>
        <p:grpSp>
          <p:nvGrpSpPr>
            <p:cNvPr id="49" name="Group 48"/>
            <p:cNvGrpSpPr/>
            <p:nvPr/>
          </p:nvGrpSpPr>
          <p:grpSpPr>
            <a:xfrm>
              <a:off x="4902200" y="676028"/>
              <a:ext cx="2724150" cy="5321790"/>
              <a:chOff x="4902200" y="676028"/>
              <a:chExt cx="2724150" cy="5321790"/>
            </a:xfrm>
          </p:grpSpPr>
          <p:sp>
            <p:nvSpPr>
              <p:cNvPr id="51" name="Freeform 50"/>
              <p:cNvSpPr>
                <a:spLocks/>
              </p:cNvSpPr>
              <p:nvPr/>
            </p:nvSpPr>
            <p:spPr bwMode="auto">
              <a:xfrm>
                <a:off x="4902200" y="676028"/>
                <a:ext cx="2724150" cy="5321790"/>
              </a:xfrm>
              <a:custGeom>
                <a:avLst/>
                <a:gdLst>
                  <a:gd name="connsiteX0" fmla="*/ 266857 w 2724150"/>
                  <a:gd name="connsiteY0" fmla="*/ 444746 h 5321790"/>
                  <a:gd name="connsiteX1" fmla="*/ 259169 w 2724150"/>
                  <a:gd name="connsiteY1" fmla="*/ 452422 h 5321790"/>
                  <a:gd name="connsiteX2" fmla="*/ 242888 w 2724150"/>
                  <a:gd name="connsiteY2" fmla="*/ 4817929 h 5321790"/>
                  <a:gd name="connsiteX3" fmla="*/ 250576 w 2724150"/>
                  <a:gd name="connsiteY3" fmla="*/ 4826056 h 5321790"/>
                  <a:gd name="connsiteX4" fmla="*/ 2462057 w 2724150"/>
                  <a:gd name="connsiteY4" fmla="*/ 4834183 h 5321790"/>
                  <a:gd name="connsiteX5" fmla="*/ 2470198 w 2724150"/>
                  <a:gd name="connsiteY5" fmla="*/ 4826056 h 5321790"/>
                  <a:gd name="connsiteX6" fmla="*/ 2486026 w 2724150"/>
                  <a:gd name="connsiteY6" fmla="*/ 460549 h 5321790"/>
                  <a:gd name="connsiteX7" fmla="*/ 2478338 w 2724150"/>
                  <a:gd name="connsiteY7" fmla="*/ 452873 h 5321790"/>
                  <a:gd name="connsiteX8" fmla="*/ 581194 w 2724150"/>
                  <a:gd name="connsiteY8" fmla="*/ 13 h 5321790"/>
                  <a:gd name="connsiteX9" fmla="*/ 2166927 w 2724150"/>
                  <a:gd name="connsiteY9" fmla="*/ 4979 h 5321790"/>
                  <a:gd name="connsiteX10" fmla="*/ 2702440 w 2724150"/>
                  <a:gd name="connsiteY10" fmla="*/ 412158 h 5321790"/>
                  <a:gd name="connsiteX11" fmla="*/ 2724150 w 2724150"/>
                  <a:gd name="connsiteY11" fmla="*/ 4902863 h 5321790"/>
                  <a:gd name="connsiteX12" fmla="*/ 2147027 w 2724150"/>
                  <a:gd name="connsiteY12" fmla="*/ 5321779 h 5321790"/>
                  <a:gd name="connsiteX13" fmla="*/ 561294 w 2724150"/>
                  <a:gd name="connsiteY13" fmla="*/ 5316362 h 5321790"/>
                  <a:gd name="connsiteX14" fmla="*/ 21710 w 2724150"/>
                  <a:gd name="connsiteY14" fmla="*/ 4892932 h 5321790"/>
                  <a:gd name="connsiteX15" fmla="*/ 0 w 2724150"/>
                  <a:gd name="connsiteY15" fmla="*/ 402227 h 5321790"/>
                  <a:gd name="connsiteX16" fmla="*/ 581194 w 2724150"/>
                  <a:gd name="connsiteY16" fmla="*/ 13 h 532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50" h="5321790">
                    <a:moveTo>
                      <a:pt x="266857" y="444746"/>
                    </a:moveTo>
                    <a:cubicBezTo>
                      <a:pt x="262787" y="444746"/>
                      <a:pt x="259169" y="447907"/>
                      <a:pt x="259169" y="452422"/>
                    </a:cubicBezTo>
                    <a:lnTo>
                      <a:pt x="242888" y="4817929"/>
                    </a:lnTo>
                    <a:cubicBezTo>
                      <a:pt x="242888" y="4822444"/>
                      <a:pt x="246506" y="4826056"/>
                      <a:pt x="250576" y="4826056"/>
                    </a:cubicBezTo>
                    <a:lnTo>
                      <a:pt x="2462057" y="4834183"/>
                    </a:lnTo>
                    <a:cubicBezTo>
                      <a:pt x="2466580" y="4834183"/>
                      <a:pt x="2470198" y="4830571"/>
                      <a:pt x="2470198" y="4826056"/>
                    </a:cubicBezTo>
                    <a:lnTo>
                      <a:pt x="2486026" y="460549"/>
                    </a:lnTo>
                    <a:cubicBezTo>
                      <a:pt x="2486026" y="456485"/>
                      <a:pt x="2482408" y="452873"/>
                      <a:pt x="2478338" y="452873"/>
                    </a:cubicBezTo>
                    <a:close/>
                    <a:moveTo>
                      <a:pt x="581194" y="13"/>
                    </a:moveTo>
                    <a:lnTo>
                      <a:pt x="2166927" y="4979"/>
                    </a:lnTo>
                    <a:cubicBezTo>
                      <a:pt x="2474033" y="6333"/>
                      <a:pt x="2703345" y="105645"/>
                      <a:pt x="2702440" y="412158"/>
                    </a:cubicBezTo>
                    <a:lnTo>
                      <a:pt x="2724150" y="4902863"/>
                    </a:lnTo>
                    <a:cubicBezTo>
                      <a:pt x="2723246" y="5209376"/>
                      <a:pt x="2454585" y="5323133"/>
                      <a:pt x="2147027" y="5321779"/>
                    </a:cubicBezTo>
                    <a:lnTo>
                      <a:pt x="561294" y="5316362"/>
                    </a:lnTo>
                    <a:cubicBezTo>
                      <a:pt x="254188" y="5315008"/>
                      <a:pt x="20353" y="5199445"/>
                      <a:pt x="21710" y="4892932"/>
                    </a:cubicBezTo>
                    <a:lnTo>
                      <a:pt x="0" y="402227"/>
                    </a:lnTo>
                    <a:cubicBezTo>
                      <a:pt x="904" y="95714"/>
                      <a:pt x="274089" y="-1341"/>
                      <a:pt x="581194" y="13"/>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AU"/>
              </a:p>
            </p:txBody>
          </p:sp>
          <p:sp>
            <p:nvSpPr>
              <p:cNvPr id="54" name="Freeform 9"/>
              <p:cNvSpPr>
                <a:spLocks/>
              </p:cNvSpPr>
              <p:nvPr/>
            </p:nvSpPr>
            <p:spPr bwMode="auto">
              <a:xfrm>
                <a:off x="6121400" y="5607050"/>
                <a:ext cx="273050" cy="273050"/>
              </a:xfrm>
              <a:custGeom>
                <a:avLst/>
                <a:gdLst>
                  <a:gd name="T0" fmla="*/ 304 w 605"/>
                  <a:gd name="T1" fmla="*/ 0 h 605"/>
                  <a:gd name="T2" fmla="*/ 304 w 605"/>
                  <a:gd name="T3" fmla="*/ 0 h 605"/>
                  <a:gd name="T4" fmla="*/ 604 w 605"/>
                  <a:gd name="T5" fmla="*/ 303 h 605"/>
                  <a:gd name="T6" fmla="*/ 301 w 605"/>
                  <a:gd name="T7" fmla="*/ 604 h 605"/>
                  <a:gd name="T8" fmla="*/ 1 w 605"/>
                  <a:gd name="T9" fmla="*/ 301 h 605"/>
                  <a:gd name="T10" fmla="*/ 304 w 605"/>
                  <a:gd name="T11" fmla="*/ 0 h 605"/>
                </a:gdLst>
                <a:ahLst/>
                <a:cxnLst>
                  <a:cxn ang="0">
                    <a:pos x="T0" y="T1"/>
                  </a:cxn>
                  <a:cxn ang="0">
                    <a:pos x="T2" y="T3"/>
                  </a:cxn>
                  <a:cxn ang="0">
                    <a:pos x="T4" y="T5"/>
                  </a:cxn>
                  <a:cxn ang="0">
                    <a:pos x="T6" y="T7"/>
                  </a:cxn>
                  <a:cxn ang="0">
                    <a:pos x="T8" y="T9"/>
                  </a:cxn>
                  <a:cxn ang="0">
                    <a:pos x="T10" y="T11"/>
                  </a:cxn>
                </a:cxnLst>
                <a:rect l="0" t="0" r="r" b="b"/>
                <a:pathLst>
                  <a:path w="605" h="605">
                    <a:moveTo>
                      <a:pt x="304" y="0"/>
                    </a:moveTo>
                    <a:lnTo>
                      <a:pt x="304" y="0"/>
                    </a:lnTo>
                    <a:cubicBezTo>
                      <a:pt x="470" y="1"/>
                      <a:pt x="605" y="136"/>
                      <a:pt x="604" y="303"/>
                    </a:cubicBezTo>
                    <a:cubicBezTo>
                      <a:pt x="604" y="470"/>
                      <a:pt x="468" y="605"/>
                      <a:pt x="301" y="604"/>
                    </a:cubicBezTo>
                    <a:cubicBezTo>
                      <a:pt x="135" y="603"/>
                      <a:pt x="0" y="468"/>
                      <a:pt x="1" y="301"/>
                    </a:cubicBezTo>
                    <a:cubicBezTo>
                      <a:pt x="1" y="134"/>
                      <a:pt x="137" y="0"/>
                      <a:pt x="304" y="0"/>
                    </a:cubicBezTo>
                    <a:close/>
                  </a:path>
                </a:pathLst>
              </a:custGeom>
              <a:solidFill>
                <a:srgbClr val="59595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50" name="Freeform 27"/>
            <p:cNvSpPr>
              <a:spLocks/>
            </p:cNvSpPr>
            <p:nvPr/>
          </p:nvSpPr>
          <p:spPr bwMode="auto">
            <a:xfrm>
              <a:off x="5133975" y="1128712"/>
              <a:ext cx="2212975" cy="4379912"/>
            </a:xfrm>
            <a:custGeom>
              <a:avLst/>
              <a:gdLst>
                <a:gd name="T0" fmla="*/ 53 w 4893"/>
                <a:gd name="T1" fmla="*/ 0 h 9704"/>
                <a:gd name="T2" fmla="*/ 53 w 4893"/>
                <a:gd name="T3" fmla="*/ 0 h 9704"/>
                <a:gd name="T4" fmla="*/ 4893 w 4893"/>
                <a:gd name="T5" fmla="*/ 18 h 9704"/>
                <a:gd name="T6" fmla="*/ 4893 w 4893"/>
                <a:gd name="T7" fmla="*/ 18 h 9704"/>
                <a:gd name="T8" fmla="*/ 17 w 4893"/>
                <a:gd name="T9" fmla="*/ 9704 h 9704"/>
                <a:gd name="T10" fmla="*/ 9 w 4893"/>
                <a:gd name="T11" fmla="*/ 9701 h 9704"/>
                <a:gd name="T12" fmla="*/ 0 w 4893"/>
                <a:gd name="T13" fmla="*/ 9686 h 9704"/>
                <a:gd name="T14" fmla="*/ 36 w 4893"/>
                <a:gd name="T15" fmla="*/ 17 h 9704"/>
                <a:gd name="T16" fmla="*/ 53 w 4893"/>
                <a:gd name="T17" fmla="*/ 0 h 9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93" h="9704">
                  <a:moveTo>
                    <a:pt x="53" y="0"/>
                  </a:moveTo>
                  <a:lnTo>
                    <a:pt x="53" y="0"/>
                  </a:lnTo>
                  <a:lnTo>
                    <a:pt x="4893" y="18"/>
                  </a:lnTo>
                  <a:lnTo>
                    <a:pt x="4893" y="18"/>
                  </a:lnTo>
                  <a:lnTo>
                    <a:pt x="17" y="9704"/>
                  </a:lnTo>
                  <a:lnTo>
                    <a:pt x="9" y="9701"/>
                  </a:lnTo>
                  <a:cubicBezTo>
                    <a:pt x="4" y="9698"/>
                    <a:pt x="0" y="9693"/>
                    <a:pt x="0" y="9686"/>
                  </a:cubicBezTo>
                  <a:lnTo>
                    <a:pt x="36" y="17"/>
                  </a:lnTo>
                  <a:cubicBezTo>
                    <a:pt x="36" y="7"/>
                    <a:pt x="44" y="0"/>
                    <a:pt x="53" y="0"/>
                  </a:cubicBez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126" name="hand"/>
          <p:cNvGrpSpPr>
            <a:grpSpLocks noChangeAspect="1"/>
          </p:cNvGrpSpPr>
          <p:nvPr/>
        </p:nvGrpSpPr>
        <p:grpSpPr bwMode="auto">
          <a:xfrm>
            <a:off x="2905127" y="-1784350"/>
            <a:ext cx="4733926" cy="9975851"/>
            <a:chOff x="2440" y="-1124"/>
            <a:chExt cx="3976" cy="6284"/>
          </a:xfrm>
        </p:grpSpPr>
        <p:sp>
          <p:nvSpPr>
            <p:cNvPr id="127" name="Freeform 34"/>
            <p:cNvSpPr>
              <a:spLocks/>
            </p:cNvSpPr>
            <p:nvPr/>
          </p:nvSpPr>
          <p:spPr bwMode="auto">
            <a:xfrm>
              <a:off x="4150" y="2438"/>
              <a:ext cx="766" cy="888"/>
            </a:xfrm>
            <a:custGeom>
              <a:avLst/>
              <a:gdLst>
                <a:gd name="T0" fmla="*/ 0 w 1272"/>
                <a:gd name="T1" fmla="*/ 149 h 1476"/>
                <a:gd name="T2" fmla="*/ 0 w 1272"/>
                <a:gd name="T3" fmla="*/ 149 h 1476"/>
                <a:gd name="T4" fmla="*/ 998 w 1272"/>
                <a:gd name="T5" fmla="*/ 1337 h 1476"/>
                <a:gd name="T6" fmla="*/ 493 w 1272"/>
                <a:gd name="T7" fmla="*/ 315 h 1476"/>
                <a:gd name="T8" fmla="*/ 0 w 1272"/>
                <a:gd name="T9" fmla="*/ 149 h 1476"/>
              </a:gdLst>
              <a:ahLst/>
              <a:cxnLst>
                <a:cxn ang="0">
                  <a:pos x="T0" y="T1"/>
                </a:cxn>
                <a:cxn ang="0">
                  <a:pos x="T2" y="T3"/>
                </a:cxn>
                <a:cxn ang="0">
                  <a:pos x="T4" y="T5"/>
                </a:cxn>
                <a:cxn ang="0">
                  <a:pos x="T6" y="T7"/>
                </a:cxn>
                <a:cxn ang="0">
                  <a:pos x="T8" y="T9"/>
                </a:cxn>
              </a:cxnLst>
              <a:rect l="0" t="0" r="r" b="b"/>
              <a:pathLst>
                <a:path w="1272" h="1476">
                  <a:moveTo>
                    <a:pt x="0" y="149"/>
                  </a:moveTo>
                  <a:lnTo>
                    <a:pt x="0" y="149"/>
                  </a:lnTo>
                  <a:cubicBezTo>
                    <a:pt x="88" y="296"/>
                    <a:pt x="721" y="1476"/>
                    <a:pt x="998" y="1337"/>
                  </a:cubicBezTo>
                  <a:cubicBezTo>
                    <a:pt x="1272" y="1201"/>
                    <a:pt x="588" y="431"/>
                    <a:pt x="493" y="315"/>
                  </a:cubicBezTo>
                  <a:cubicBezTo>
                    <a:pt x="276" y="0"/>
                    <a:pt x="98" y="45"/>
                    <a:pt x="0" y="149"/>
                  </a:cubicBezTo>
                  <a:close/>
                </a:path>
              </a:pathLst>
            </a:custGeom>
            <a:solidFill>
              <a:srgbClr val="EFC8A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8" name="Freeform 35"/>
            <p:cNvSpPr>
              <a:spLocks/>
            </p:cNvSpPr>
            <p:nvPr/>
          </p:nvSpPr>
          <p:spPr bwMode="auto">
            <a:xfrm>
              <a:off x="4088" y="1671"/>
              <a:ext cx="1469" cy="1942"/>
            </a:xfrm>
            <a:custGeom>
              <a:avLst/>
              <a:gdLst>
                <a:gd name="T0" fmla="*/ 1376 w 2440"/>
                <a:gd name="T1" fmla="*/ 3229 h 3229"/>
                <a:gd name="T2" fmla="*/ 1376 w 2440"/>
                <a:gd name="T3" fmla="*/ 3229 h 3229"/>
                <a:gd name="T4" fmla="*/ 2440 w 2440"/>
                <a:gd name="T5" fmla="*/ 2855 h 3229"/>
                <a:gd name="T6" fmla="*/ 2285 w 2440"/>
                <a:gd name="T7" fmla="*/ 2432 h 3229"/>
                <a:gd name="T8" fmla="*/ 2012 w 2440"/>
                <a:gd name="T9" fmla="*/ 1159 h 3229"/>
                <a:gd name="T10" fmla="*/ 1950 w 2440"/>
                <a:gd name="T11" fmla="*/ 982 h 3229"/>
                <a:gd name="T12" fmla="*/ 1610 w 2440"/>
                <a:gd name="T13" fmla="*/ 1111 h 3229"/>
                <a:gd name="T14" fmla="*/ 1640 w 2440"/>
                <a:gd name="T15" fmla="*/ 1194 h 3229"/>
                <a:gd name="T16" fmla="*/ 1625 w 2440"/>
                <a:gd name="T17" fmla="*/ 1196 h 3229"/>
                <a:gd name="T18" fmla="*/ 1555 w 2440"/>
                <a:gd name="T19" fmla="*/ 996 h 3229"/>
                <a:gd name="T20" fmla="*/ 1215 w 2440"/>
                <a:gd name="T21" fmla="*/ 1125 h 3229"/>
                <a:gd name="T22" fmla="*/ 1254 w 2440"/>
                <a:gd name="T23" fmla="*/ 1231 h 3229"/>
                <a:gd name="T24" fmla="*/ 1241 w 2440"/>
                <a:gd name="T25" fmla="*/ 1233 h 3229"/>
                <a:gd name="T26" fmla="*/ 1167 w 2440"/>
                <a:gd name="T27" fmla="*/ 1028 h 3229"/>
                <a:gd name="T28" fmla="*/ 827 w 2440"/>
                <a:gd name="T29" fmla="*/ 1157 h 3229"/>
                <a:gd name="T30" fmla="*/ 868 w 2440"/>
                <a:gd name="T31" fmla="*/ 1268 h 3229"/>
                <a:gd name="T32" fmla="*/ 856 w 2440"/>
                <a:gd name="T33" fmla="*/ 1270 h 3229"/>
                <a:gd name="T34" fmla="*/ 739 w 2440"/>
                <a:gd name="T35" fmla="*/ 939 h 3229"/>
                <a:gd name="T36" fmla="*/ 497 w 2440"/>
                <a:gd name="T37" fmla="*/ 253 h 3229"/>
                <a:gd name="T38" fmla="*/ 114 w 2440"/>
                <a:gd name="T39" fmla="*/ 398 h 3229"/>
                <a:gd name="T40" fmla="*/ 871 w 2440"/>
                <a:gd name="T41" fmla="*/ 2467 h 3229"/>
                <a:gd name="T42" fmla="*/ 1225 w 2440"/>
                <a:gd name="T43" fmla="*/ 2802 h 3229"/>
                <a:gd name="T44" fmla="*/ 1376 w 2440"/>
                <a:gd name="T45" fmla="*/ 3229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0" h="3229">
                  <a:moveTo>
                    <a:pt x="1376" y="3229"/>
                  </a:moveTo>
                  <a:lnTo>
                    <a:pt x="1376" y="3229"/>
                  </a:lnTo>
                  <a:lnTo>
                    <a:pt x="2440" y="2855"/>
                  </a:lnTo>
                  <a:lnTo>
                    <a:pt x="2285" y="2432"/>
                  </a:lnTo>
                  <a:cubicBezTo>
                    <a:pt x="2335" y="2056"/>
                    <a:pt x="2177" y="1552"/>
                    <a:pt x="2012" y="1159"/>
                  </a:cubicBezTo>
                  <a:lnTo>
                    <a:pt x="1950" y="982"/>
                  </a:lnTo>
                  <a:cubicBezTo>
                    <a:pt x="1862" y="729"/>
                    <a:pt x="1496" y="806"/>
                    <a:pt x="1610" y="1111"/>
                  </a:cubicBezTo>
                  <a:lnTo>
                    <a:pt x="1640" y="1194"/>
                  </a:lnTo>
                  <a:lnTo>
                    <a:pt x="1625" y="1196"/>
                  </a:lnTo>
                  <a:lnTo>
                    <a:pt x="1555" y="996"/>
                  </a:lnTo>
                  <a:cubicBezTo>
                    <a:pt x="1467" y="743"/>
                    <a:pt x="1100" y="820"/>
                    <a:pt x="1215" y="1125"/>
                  </a:cubicBezTo>
                  <a:lnTo>
                    <a:pt x="1254" y="1231"/>
                  </a:lnTo>
                  <a:lnTo>
                    <a:pt x="1241" y="1233"/>
                  </a:lnTo>
                  <a:lnTo>
                    <a:pt x="1167" y="1028"/>
                  </a:lnTo>
                  <a:cubicBezTo>
                    <a:pt x="1079" y="775"/>
                    <a:pt x="713" y="852"/>
                    <a:pt x="827" y="1157"/>
                  </a:cubicBezTo>
                  <a:lnTo>
                    <a:pt x="868" y="1268"/>
                  </a:lnTo>
                  <a:lnTo>
                    <a:pt x="856" y="1270"/>
                  </a:lnTo>
                  <a:lnTo>
                    <a:pt x="739" y="939"/>
                  </a:lnTo>
                  <a:lnTo>
                    <a:pt x="497" y="253"/>
                  </a:lnTo>
                  <a:cubicBezTo>
                    <a:pt x="409" y="0"/>
                    <a:pt x="0" y="94"/>
                    <a:pt x="114" y="398"/>
                  </a:cubicBezTo>
                  <a:lnTo>
                    <a:pt x="871" y="2467"/>
                  </a:lnTo>
                  <a:cubicBezTo>
                    <a:pt x="920" y="2597"/>
                    <a:pt x="1055" y="2671"/>
                    <a:pt x="1225" y="2802"/>
                  </a:cubicBezTo>
                  <a:cubicBezTo>
                    <a:pt x="1228" y="2804"/>
                    <a:pt x="1376" y="3229"/>
                    <a:pt x="1376" y="3229"/>
                  </a:cubicBezTo>
                  <a:close/>
                </a:path>
              </a:pathLst>
            </a:custGeom>
            <a:solidFill>
              <a:srgbClr val="FCD4B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9" name="Freeform 36"/>
            <p:cNvSpPr>
              <a:spLocks/>
            </p:cNvSpPr>
            <p:nvPr/>
          </p:nvSpPr>
          <p:spPr bwMode="auto">
            <a:xfrm>
              <a:off x="4762" y="3252"/>
              <a:ext cx="942" cy="647"/>
            </a:xfrm>
            <a:custGeom>
              <a:avLst/>
              <a:gdLst>
                <a:gd name="T0" fmla="*/ 267 w 1564"/>
                <a:gd name="T1" fmla="*/ 1075 h 1075"/>
                <a:gd name="T2" fmla="*/ 267 w 1564"/>
                <a:gd name="T3" fmla="*/ 1075 h 1075"/>
                <a:gd name="T4" fmla="*/ 0 w 1564"/>
                <a:gd name="T5" fmla="*/ 427 h 1075"/>
                <a:gd name="T6" fmla="*/ 1328 w 1564"/>
                <a:gd name="T7" fmla="*/ 0 h 1075"/>
                <a:gd name="T8" fmla="*/ 1564 w 1564"/>
                <a:gd name="T9" fmla="*/ 653 h 1075"/>
                <a:gd name="T10" fmla="*/ 267 w 1564"/>
                <a:gd name="T11" fmla="*/ 1075 h 1075"/>
              </a:gdLst>
              <a:ahLst/>
              <a:cxnLst>
                <a:cxn ang="0">
                  <a:pos x="T0" y="T1"/>
                </a:cxn>
                <a:cxn ang="0">
                  <a:pos x="T2" y="T3"/>
                </a:cxn>
                <a:cxn ang="0">
                  <a:pos x="T4" y="T5"/>
                </a:cxn>
                <a:cxn ang="0">
                  <a:pos x="T6" y="T7"/>
                </a:cxn>
                <a:cxn ang="0">
                  <a:pos x="T8" y="T9"/>
                </a:cxn>
                <a:cxn ang="0">
                  <a:pos x="T10" y="T11"/>
                </a:cxn>
              </a:cxnLst>
              <a:rect l="0" t="0" r="r" b="b"/>
              <a:pathLst>
                <a:path w="1564" h="1075">
                  <a:moveTo>
                    <a:pt x="267" y="1075"/>
                  </a:moveTo>
                  <a:lnTo>
                    <a:pt x="267" y="1075"/>
                  </a:lnTo>
                  <a:lnTo>
                    <a:pt x="0" y="427"/>
                  </a:lnTo>
                  <a:lnTo>
                    <a:pt x="1328" y="0"/>
                  </a:lnTo>
                  <a:lnTo>
                    <a:pt x="1564" y="653"/>
                  </a:lnTo>
                  <a:lnTo>
                    <a:pt x="267" y="107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0" name="Freeform 37"/>
            <p:cNvSpPr>
              <a:spLocks/>
            </p:cNvSpPr>
            <p:nvPr/>
          </p:nvSpPr>
          <p:spPr bwMode="auto">
            <a:xfrm>
              <a:off x="4762" y="3397"/>
              <a:ext cx="508" cy="467"/>
            </a:xfrm>
            <a:custGeom>
              <a:avLst/>
              <a:gdLst>
                <a:gd name="T0" fmla="*/ 579 w 843"/>
                <a:gd name="T1" fmla="*/ 0 h 777"/>
                <a:gd name="T2" fmla="*/ 579 w 843"/>
                <a:gd name="T3" fmla="*/ 0 h 777"/>
                <a:gd name="T4" fmla="*/ 0 w 843"/>
                <a:gd name="T5" fmla="*/ 186 h 777"/>
                <a:gd name="T6" fmla="*/ 244 w 843"/>
                <a:gd name="T7" fmla="*/ 777 h 777"/>
                <a:gd name="T8" fmla="*/ 843 w 843"/>
                <a:gd name="T9" fmla="*/ 614 h 777"/>
                <a:gd name="T10" fmla="*/ 579 w 843"/>
                <a:gd name="T11" fmla="*/ 0 h 777"/>
              </a:gdLst>
              <a:ahLst/>
              <a:cxnLst>
                <a:cxn ang="0">
                  <a:pos x="T0" y="T1"/>
                </a:cxn>
                <a:cxn ang="0">
                  <a:pos x="T2" y="T3"/>
                </a:cxn>
                <a:cxn ang="0">
                  <a:pos x="T4" y="T5"/>
                </a:cxn>
                <a:cxn ang="0">
                  <a:pos x="T6" y="T7"/>
                </a:cxn>
                <a:cxn ang="0">
                  <a:pos x="T8" y="T9"/>
                </a:cxn>
                <a:cxn ang="0">
                  <a:pos x="T10" y="T11"/>
                </a:cxn>
              </a:cxnLst>
              <a:rect l="0" t="0" r="r" b="b"/>
              <a:pathLst>
                <a:path w="843" h="777">
                  <a:moveTo>
                    <a:pt x="579" y="0"/>
                  </a:moveTo>
                  <a:lnTo>
                    <a:pt x="579" y="0"/>
                  </a:lnTo>
                  <a:lnTo>
                    <a:pt x="0" y="186"/>
                  </a:lnTo>
                  <a:lnTo>
                    <a:pt x="244" y="777"/>
                  </a:lnTo>
                  <a:lnTo>
                    <a:pt x="843" y="614"/>
                  </a:lnTo>
                  <a:lnTo>
                    <a:pt x="579" y="0"/>
                  </a:lnTo>
                  <a:close/>
                </a:path>
              </a:pathLst>
            </a:custGeom>
            <a:solidFill>
              <a:srgbClr val="E6E7E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1" name="Freeform 38"/>
            <p:cNvSpPr>
              <a:spLocks/>
            </p:cNvSpPr>
            <p:nvPr/>
          </p:nvSpPr>
          <p:spPr bwMode="auto">
            <a:xfrm>
              <a:off x="4777" y="3403"/>
              <a:ext cx="1639" cy="1756"/>
            </a:xfrm>
            <a:custGeom>
              <a:avLst/>
              <a:gdLst>
                <a:gd name="T0" fmla="*/ 0 w 2723"/>
                <a:gd name="T1" fmla="*/ 487 h 2921"/>
                <a:gd name="T2" fmla="*/ 0 w 2723"/>
                <a:gd name="T3" fmla="*/ 487 h 2921"/>
                <a:gd name="T4" fmla="*/ 976 w 2723"/>
                <a:gd name="T5" fmla="*/ 2921 h 2921"/>
                <a:gd name="T6" fmla="*/ 2723 w 2723"/>
                <a:gd name="T7" fmla="*/ 2921 h 2921"/>
                <a:gd name="T8" fmla="*/ 1514 w 2723"/>
                <a:gd name="T9" fmla="*/ 0 h 2921"/>
                <a:gd name="T10" fmla="*/ 0 w 2723"/>
                <a:gd name="T11" fmla="*/ 487 h 2921"/>
              </a:gdLst>
              <a:ahLst/>
              <a:cxnLst>
                <a:cxn ang="0">
                  <a:pos x="T0" y="T1"/>
                </a:cxn>
                <a:cxn ang="0">
                  <a:pos x="T2" y="T3"/>
                </a:cxn>
                <a:cxn ang="0">
                  <a:pos x="T4" y="T5"/>
                </a:cxn>
                <a:cxn ang="0">
                  <a:pos x="T6" y="T7"/>
                </a:cxn>
                <a:cxn ang="0">
                  <a:pos x="T8" y="T9"/>
                </a:cxn>
                <a:cxn ang="0">
                  <a:pos x="T10" y="T11"/>
                </a:cxn>
              </a:cxnLst>
              <a:rect l="0" t="0" r="r" b="b"/>
              <a:pathLst>
                <a:path w="2723" h="2921">
                  <a:moveTo>
                    <a:pt x="0" y="487"/>
                  </a:moveTo>
                  <a:lnTo>
                    <a:pt x="0" y="487"/>
                  </a:lnTo>
                  <a:lnTo>
                    <a:pt x="976" y="2921"/>
                  </a:lnTo>
                  <a:lnTo>
                    <a:pt x="2723" y="2921"/>
                  </a:lnTo>
                  <a:lnTo>
                    <a:pt x="1514" y="0"/>
                  </a:lnTo>
                  <a:lnTo>
                    <a:pt x="0" y="487"/>
                  </a:lnTo>
                  <a:close/>
                </a:path>
              </a:pathLst>
            </a:custGeom>
            <a:solidFill>
              <a:srgbClr val="39393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2" name="Freeform 39"/>
            <p:cNvSpPr>
              <a:spLocks/>
            </p:cNvSpPr>
            <p:nvPr/>
          </p:nvSpPr>
          <p:spPr bwMode="auto">
            <a:xfrm>
              <a:off x="5181" y="3403"/>
              <a:ext cx="1235" cy="1757"/>
            </a:xfrm>
            <a:custGeom>
              <a:avLst/>
              <a:gdLst>
                <a:gd name="T0" fmla="*/ 0 w 2052"/>
                <a:gd name="T1" fmla="*/ 270 h 2922"/>
                <a:gd name="T2" fmla="*/ 0 w 2052"/>
                <a:gd name="T3" fmla="*/ 270 h 2922"/>
                <a:gd name="T4" fmla="*/ 1178 w 2052"/>
                <a:gd name="T5" fmla="*/ 2922 h 2922"/>
                <a:gd name="T6" fmla="*/ 2052 w 2052"/>
                <a:gd name="T7" fmla="*/ 2922 h 2922"/>
                <a:gd name="T8" fmla="*/ 843 w 2052"/>
                <a:gd name="T9" fmla="*/ 0 h 2922"/>
                <a:gd name="T10" fmla="*/ 0 w 2052"/>
                <a:gd name="T11" fmla="*/ 270 h 2922"/>
              </a:gdLst>
              <a:ahLst/>
              <a:cxnLst>
                <a:cxn ang="0">
                  <a:pos x="T0" y="T1"/>
                </a:cxn>
                <a:cxn ang="0">
                  <a:pos x="T2" y="T3"/>
                </a:cxn>
                <a:cxn ang="0">
                  <a:pos x="T4" y="T5"/>
                </a:cxn>
                <a:cxn ang="0">
                  <a:pos x="T6" y="T7"/>
                </a:cxn>
                <a:cxn ang="0">
                  <a:pos x="T8" y="T9"/>
                </a:cxn>
                <a:cxn ang="0">
                  <a:pos x="T10" y="T11"/>
                </a:cxn>
              </a:cxnLst>
              <a:rect l="0" t="0" r="r" b="b"/>
              <a:pathLst>
                <a:path w="2052" h="2922">
                  <a:moveTo>
                    <a:pt x="0" y="270"/>
                  </a:moveTo>
                  <a:lnTo>
                    <a:pt x="0" y="270"/>
                  </a:lnTo>
                  <a:lnTo>
                    <a:pt x="1178" y="2922"/>
                  </a:lnTo>
                  <a:lnTo>
                    <a:pt x="2052" y="2922"/>
                  </a:lnTo>
                  <a:lnTo>
                    <a:pt x="843" y="0"/>
                  </a:lnTo>
                  <a:lnTo>
                    <a:pt x="0" y="270"/>
                  </a:lnTo>
                  <a:close/>
                </a:path>
              </a:pathLst>
            </a:custGeom>
            <a:solidFill>
              <a:srgbClr val="4141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3" name="Freeform 34"/>
            <p:cNvSpPr>
              <a:spLocks/>
            </p:cNvSpPr>
            <p:nvPr/>
          </p:nvSpPr>
          <p:spPr bwMode="auto">
            <a:xfrm>
              <a:off x="2440" y="-1124"/>
              <a:ext cx="766" cy="888"/>
            </a:xfrm>
            <a:custGeom>
              <a:avLst/>
              <a:gdLst>
                <a:gd name="T0" fmla="*/ 0 w 1272"/>
                <a:gd name="T1" fmla="*/ 149 h 1476"/>
                <a:gd name="T2" fmla="*/ 0 w 1272"/>
                <a:gd name="T3" fmla="*/ 149 h 1476"/>
                <a:gd name="T4" fmla="*/ 998 w 1272"/>
                <a:gd name="T5" fmla="*/ 1337 h 1476"/>
                <a:gd name="T6" fmla="*/ 493 w 1272"/>
                <a:gd name="T7" fmla="*/ 315 h 1476"/>
                <a:gd name="T8" fmla="*/ 0 w 1272"/>
                <a:gd name="T9" fmla="*/ 149 h 1476"/>
              </a:gdLst>
              <a:ahLst/>
              <a:cxnLst>
                <a:cxn ang="0">
                  <a:pos x="T0" y="T1"/>
                </a:cxn>
                <a:cxn ang="0">
                  <a:pos x="T2" y="T3"/>
                </a:cxn>
                <a:cxn ang="0">
                  <a:pos x="T4" y="T5"/>
                </a:cxn>
                <a:cxn ang="0">
                  <a:pos x="T6" y="T7"/>
                </a:cxn>
                <a:cxn ang="0">
                  <a:pos x="T8" y="T9"/>
                </a:cxn>
              </a:cxnLst>
              <a:rect l="0" t="0" r="r" b="b"/>
              <a:pathLst>
                <a:path w="1272" h="1476">
                  <a:moveTo>
                    <a:pt x="0" y="149"/>
                  </a:moveTo>
                  <a:lnTo>
                    <a:pt x="0" y="149"/>
                  </a:lnTo>
                  <a:cubicBezTo>
                    <a:pt x="88" y="296"/>
                    <a:pt x="721" y="1476"/>
                    <a:pt x="998" y="1337"/>
                  </a:cubicBezTo>
                  <a:cubicBezTo>
                    <a:pt x="1272" y="1201"/>
                    <a:pt x="588" y="431"/>
                    <a:pt x="493" y="315"/>
                  </a:cubicBezTo>
                  <a:cubicBezTo>
                    <a:pt x="276" y="0"/>
                    <a:pt x="98" y="45"/>
                    <a:pt x="0" y="149"/>
                  </a:cubicBezTo>
                  <a:close/>
                </a:path>
              </a:pathLst>
            </a:custGeom>
            <a:no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02" name="hand2"/>
          <p:cNvGrpSpPr>
            <a:grpSpLocks noChangeAspect="1"/>
          </p:cNvGrpSpPr>
          <p:nvPr/>
        </p:nvGrpSpPr>
        <p:grpSpPr bwMode="auto">
          <a:xfrm>
            <a:off x="2905127" y="-1784350"/>
            <a:ext cx="4733926" cy="9975851"/>
            <a:chOff x="2440" y="-1124"/>
            <a:chExt cx="3976" cy="6284"/>
          </a:xfrm>
        </p:grpSpPr>
        <p:sp>
          <p:nvSpPr>
            <p:cNvPr id="203" name="Freeform 34"/>
            <p:cNvSpPr>
              <a:spLocks/>
            </p:cNvSpPr>
            <p:nvPr/>
          </p:nvSpPr>
          <p:spPr bwMode="auto">
            <a:xfrm>
              <a:off x="4150" y="2438"/>
              <a:ext cx="766" cy="888"/>
            </a:xfrm>
            <a:custGeom>
              <a:avLst/>
              <a:gdLst>
                <a:gd name="T0" fmla="*/ 0 w 1272"/>
                <a:gd name="T1" fmla="*/ 149 h 1476"/>
                <a:gd name="T2" fmla="*/ 0 w 1272"/>
                <a:gd name="T3" fmla="*/ 149 h 1476"/>
                <a:gd name="T4" fmla="*/ 998 w 1272"/>
                <a:gd name="T5" fmla="*/ 1337 h 1476"/>
                <a:gd name="T6" fmla="*/ 493 w 1272"/>
                <a:gd name="T7" fmla="*/ 315 h 1476"/>
                <a:gd name="T8" fmla="*/ 0 w 1272"/>
                <a:gd name="T9" fmla="*/ 149 h 1476"/>
              </a:gdLst>
              <a:ahLst/>
              <a:cxnLst>
                <a:cxn ang="0">
                  <a:pos x="T0" y="T1"/>
                </a:cxn>
                <a:cxn ang="0">
                  <a:pos x="T2" y="T3"/>
                </a:cxn>
                <a:cxn ang="0">
                  <a:pos x="T4" y="T5"/>
                </a:cxn>
                <a:cxn ang="0">
                  <a:pos x="T6" y="T7"/>
                </a:cxn>
                <a:cxn ang="0">
                  <a:pos x="T8" y="T9"/>
                </a:cxn>
              </a:cxnLst>
              <a:rect l="0" t="0" r="r" b="b"/>
              <a:pathLst>
                <a:path w="1272" h="1476">
                  <a:moveTo>
                    <a:pt x="0" y="149"/>
                  </a:moveTo>
                  <a:lnTo>
                    <a:pt x="0" y="149"/>
                  </a:lnTo>
                  <a:cubicBezTo>
                    <a:pt x="88" y="296"/>
                    <a:pt x="721" y="1476"/>
                    <a:pt x="998" y="1337"/>
                  </a:cubicBezTo>
                  <a:cubicBezTo>
                    <a:pt x="1272" y="1201"/>
                    <a:pt x="588" y="431"/>
                    <a:pt x="493" y="315"/>
                  </a:cubicBezTo>
                  <a:cubicBezTo>
                    <a:pt x="276" y="0"/>
                    <a:pt x="98" y="45"/>
                    <a:pt x="0" y="149"/>
                  </a:cubicBezTo>
                  <a:close/>
                </a:path>
              </a:pathLst>
            </a:custGeom>
            <a:solidFill>
              <a:srgbClr val="EFC8A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4" name="Freeform 35"/>
            <p:cNvSpPr>
              <a:spLocks/>
            </p:cNvSpPr>
            <p:nvPr/>
          </p:nvSpPr>
          <p:spPr bwMode="auto">
            <a:xfrm>
              <a:off x="4088" y="1671"/>
              <a:ext cx="1469" cy="1942"/>
            </a:xfrm>
            <a:custGeom>
              <a:avLst/>
              <a:gdLst>
                <a:gd name="T0" fmla="*/ 1376 w 2440"/>
                <a:gd name="T1" fmla="*/ 3229 h 3229"/>
                <a:gd name="T2" fmla="*/ 1376 w 2440"/>
                <a:gd name="T3" fmla="*/ 3229 h 3229"/>
                <a:gd name="T4" fmla="*/ 2440 w 2440"/>
                <a:gd name="T5" fmla="*/ 2855 h 3229"/>
                <a:gd name="T6" fmla="*/ 2285 w 2440"/>
                <a:gd name="T7" fmla="*/ 2432 h 3229"/>
                <a:gd name="T8" fmla="*/ 2012 w 2440"/>
                <a:gd name="T9" fmla="*/ 1159 h 3229"/>
                <a:gd name="T10" fmla="*/ 1950 w 2440"/>
                <a:gd name="T11" fmla="*/ 982 h 3229"/>
                <a:gd name="T12" fmla="*/ 1610 w 2440"/>
                <a:gd name="T13" fmla="*/ 1111 h 3229"/>
                <a:gd name="T14" fmla="*/ 1640 w 2440"/>
                <a:gd name="T15" fmla="*/ 1194 h 3229"/>
                <a:gd name="T16" fmla="*/ 1625 w 2440"/>
                <a:gd name="T17" fmla="*/ 1196 h 3229"/>
                <a:gd name="T18" fmla="*/ 1555 w 2440"/>
                <a:gd name="T19" fmla="*/ 996 h 3229"/>
                <a:gd name="T20" fmla="*/ 1215 w 2440"/>
                <a:gd name="T21" fmla="*/ 1125 h 3229"/>
                <a:gd name="T22" fmla="*/ 1254 w 2440"/>
                <a:gd name="T23" fmla="*/ 1231 h 3229"/>
                <a:gd name="T24" fmla="*/ 1241 w 2440"/>
                <a:gd name="T25" fmla="*/ 1233 h 3229"/>
                <a:gd name="T26" fmla="*/ 1167 w 2440"/>
                <a:gd name="T27" fmla="*/ 1028 h 3229"/>
                <a:gd name="T28" fmla="*/ 827 w 2440"/>
                <a:gd name="T29" fmla="*/ 1157 h 3229"/>
                <a:gd name="T30" fmla="*/ 868 w 2440"/>
                <a:gd name="T31" fmla="*/ 1268 h 3229"/>
                <a:gd name="T32" fmla="*/ 856 w 2440"/>
                <a:gd name="T33" fmla="*/ 1270 h 3229"/>
                <a:gd name="T34" fmla="*/ 739 w 2440"/>
                <a:gd name="T35" fmla="*/ 939 h 3229"/>
                <a:gd name="T36" fmla="*/ 497 w 2440"/>
                <a:gd name="T37" fmla="*/ 253 h 3229"/>
                <a:gd name="T38" fmla="*/ 114 w 2440"/>
                <a:gd name="T39" fmla="*/ 398 h 3229"/>
                <a:gd name="T40" fmla="*/ 871 w 2440"/>
                <a:gd name="T41" fmla="*/ 2467 h 3229"/>
                <a:gd name="T42" fmla="*/ 1225 w 2440"/>
                <a:gd name="T43" fmla="*/ 2802 h 3229"/>
                <a:gd name="T44" fmla="*/ 1376 w 2440"/>
                <a:gd name="T45" fmla="*/ 3229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0" h="3229">
                  <a:moveTo>
                    <a:pt x="1376" y="3229"/>
                  </a:moveTo>
                  <a:lnTo>
                    <a:pt x="1376" y="3229"/>
                  </a:lnTo>
                  <a:lnTo>
                    <a:pt x="2440" y="2855"/>
                  </a:lnTo>
                  <a:lnTo>
                    <a:pt x="2285" y="2432"/>
                  </a:lnTo>
                  <a:cubicBezTo>
                    <a:pt x="2335" y="2056"/>
                    <a:pt x="2177" y="1552"/>
                    <a:pt x="2012" y="1159"/>
                  </a:cubicBezTo>
                  <a:lnTo>
                    <a:pt x="1950" y="982"/>
                  </a:lnTo>
                  <a:cubicBezTo>
                    <a:pt x="1862" y="729"/>
                    <a:pt x="1496" y="806"/>
                    <a:pt x="1610" y="1111"/>
                  </a:cubicBezTo>
                  <a:lnTo>
                    <a:pt x="1640" y="1194"/>
                  </a:lnTo>
                  <a:lnTo>
                    <a:pt x="1625" y="1196"/>
                  </a:lnTo>
                  <a:lnTo>
                    <a:pt x="1555" y="996"/>
                  </a:lnTo>
                  <a:cubicBezTo>
                    <a:pt x="1467" y="743"/>
                    <a:pt x="1100" y="820"/>
                    <a:pt x="1215" y="1125"/>
                  </a:cubicBezTo>
                  <a:lnTo>
                    <a:pt x="1254" y="1231"/>
                  </a:lnTo>
                  <a:lnTo>
                    <a:pt x="1241" y="1233"/>
                  </a:lnTo>
                  <a:lnTo>
                    <a:pt x="1167" y="1028"/>
                  </a:lnTo>
                  <a:cubicBezTo>
                    <a:pt x="1079" y="775"/>
                    <a:pt x="713" y="852"/>
                    <a:pt x="827" y="1157"/>
                  </a:cubicBezTo>
                  <a:lnTo>
                    <a:pt x="868" y="1268"/>
                  </a:lnTo>
                  <a:lnTo>
                    <a:pt x="856" y="1270"/>
                  </a:lnTo>
                  <a:lnTo>
                    <a:pt x="739" y="939"/>
                  </a:lnTo>
                  <a:lnTo>
                    <a:pt x="497" y="253"/>
                  </a:lnTo>
                  <a:cubicBezTo>
                    <a:pt x="409" y="0"/>
                    <a:pt x="0" y="94"/>
                    <a:pt x="114" y="398"/>
                  </a:cubicBezTo>
                  <a:lnTo>
                    <a:pt x="871" y="2467"/>
                  </a:lnTo>
                  <a:cubicBezTo>
                    <a:pt x="920" y="2597"/>
                    <a:pt x="1055" y="2671"/>
                    <a:pt x="1225" y="2802"/>
                  </a:cubicBezTo>
                  <a:cubicBezTo>
                    <a:pt x="1228" y="2804"/>
                    <a:pt x="1376" y="3229"/>
                    <a:pt x="1376" y="3229"/>
                  </a:cubicBezTo>
                  <a:close/>
                </a:path>
              </a:pathLst>
            </a:custGeom>
            <a:solidFill>
              <a:srgbClr val="FCD4B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5" name="Freeform 36"/>
            <p:cNvSpPr>
              <a:spLocks/>
            </p:cNvSpPr>
            <p:nvPr/>
          </p:nvSpPr>
          <p:spPr bwMode="auto">
            <a:xfrm>
              <a:off x="4762" y="3252"/>
              <a:ext cx="942" cy="647"/>
            </a:xfrm>
            <a:custGeom>
              <a:avLst/>
              <a:gdLst>
                <a:gd name="T0" fmla="*/ 267 w 1564"/>
                <a:gd name="T1" fmla="*/ 1075 h 1075"/>
                <a:gd name="T2" fmla="*/ 267 w 1564"/>
                <a:gd name="T3" fmla="*/ 1075 h 1075"/>
                <a:gd name="T4" fmla="*/ 0 w 1564"/>
                <a:gd name="T5" fmla="*/ 427 h 1075"/>
                <a:gd name="T6" fmla="*/ 1328 w 1564"/>
                <a:gd name="T7" fmla="*/ 0 h 1075"/>
                <a:gd name="T8" fmla="*/ 1564 w 1564"/>
                <a:gd name="T9" fmla="*/ 653 h 1075"/>
                <a:gd name="T10" fmla="*/ 267 w 1564"/>
                <a:gd name="T11" fmla="*/ 1075 h 1075"/>
              </a:gdLst>
              <a:ahLst/>
              <a:cxnLst>
                <a:cxn ang="0">
                  <a:pos x="T0" y="T1"/>
                </a:cxn>
                <a:cxn ang="0">
                  <a:pos x="T2" y="T3"/>
                </a:cxn>
                <a:cxn ang="0">
                  <a:pos x="T4" y="T5"/>
                </a:cxn>
                <a:cxn ang="0">
                  <a:pos x="T6" y="T7"/>
                </a:cxn>
                <a:cxn ang="0">
                  <a:pos x="T8" y="T9"/>
                </a:cxn>
                <a:cxn ang="0">
                  <a:pos x="T10" y="T11"/>
                </a:cxn>
              </a:cxnLst>
              <a:rect l="0" t="0" r="r" b="b"/>
              <a:pathLst>
                <a:path w="1564" h="1075">
                  <a:moveTo>
                    <a:pt x="267" y="1075"/>
                  </a:moveTo>
                  <a:lnTo>
                    <a:pt x="267" y="1075"/>
                  </a:lnTo>
                  <a:lnTo>
                    <a:pt x="0" y="427"/>
                  </a:lnTo>
                  <a:lnTo>
                    <a:pt x="1328" y="0"/>
                  </a:lnTo>
                  <a:lnTo>
                    <a:pt x="1564" y="653"/>
                  </a:lnTo>
                  <a:lnTo>
                    <a:pt x="267" y="107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6" name="Freeform 37"/>
            <p:cNvSpPr>
              <a:spLocks/>
            </p:cNvSpPr>
            <p:nvPr/>
          </p:nvSpPr>
          <p:spPr bwMode="auto">
            <a:xfrm>
              <a:off x="4762" y="3397"/>
              <a:ext cx="508" cy="467"/>
            </a:xfrm>
            <a:custGeom>
              <a:avLst/>
              <a:gdLst>
                <a:gd name="T0" fmla="*/ 579 w 843"/>
                <a:gd name="T1" fmla="*/ 0 h 777"/>
                <a:gd name="T2" fmla="*/ 579 w 843"/>
                <a:gd name="T3" fmla="*/ 0 h 777"/>
                <a:gd name="T4" fmla="*/ 0 w 843"/>
                <a:gd name="T5" fmla="*/ 186 h 777"/>
                <a:gd name="T6" fmla="*/ 244 w 843"/>
                <a:gd name="T7" fmla="*/ 777 h 777"/>
                <a:gd name="T8" fmla="*/ 843 w 843"/>
                <a:gd name="T9" fmla="*/ 614 h 777"/>
                <a:gd name="T10" fmla="*/ 579 w 843"/>
                <a:gd name="T11" fmla="*/ 0 h 777"/>
              </a:gdLst>
              <a:ahLst/>
              <a:cxnLst>
                <a:cxn ang="0">
                  <a:pos x="T0" y="T1"/>
                </a:cxn>
                <a:cxn ang="0">
                  <a:pos x="T2" y="T3"/>
                </a:cxn>
                <a:cxn ang="0">
                  <a:pos x="T4" y="T5"/>
                </a:cxn>
                <a:cxn ang="0">
                  <a:pos x="T6" y="T7"/>
                </a:cxn>
                <a:cxn ang="0">
                  <a:pos x="T8" y="T9"/>
                </a:cxn>
                <a:cxn ang="0">
                  <a:pos x="T10" y="T11"/>
                </a:cxn>
              </a:cxnLst>
              <a:rect l="0" t="0" r="r" b="b"/>
              <a:pathLst>
                <a:path w="843" h="777">
                  <a:moveTo>
                    <a:pt x="579" y="0"/>
                  </a:moveTo>
                  <a:lnTo>
                    <a:pt x="579" y="0"/>
                  </a:lnTo>
                  <a:lnTo>
                    <a:pt x="0" y="186"/>
                  </a:lnTo>
                  <a:lnTo>
                    <a:pt x="244" y="777"/>
                  </a:lnTo>
                  <a:lnTo>
                    <a:pt x="843" y="614"/>
                  </a:lnTo>
                  <a:lnTo>
                    <a:pt x="579" y="0"/>
                  </a:lnTo>
                  <a:close/>
                </a:path>
              </a:pathLst>
            </a:custGeom>
            <a:solidFill>
              <a:srgbClr val="E6E7E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7" name="Freeform 38"/>
            <p:cNvSpPr>
              <a:spLocks/>
            </p:cNvSpPr>
            <p:nvPr/>
          </p:nvSpPr>
          <p:spPr bwMode="auto">
            <a:xfrm>
              <a:off x="4777" y="3403"/>
              <a:ext cx="1639" cy="1756"/>
            </a:xfrm>
            <a:custGeom>
              <a:avLst/>
              <a:gdLst>
                <a:gd name="T0" fmla="*/ 0 w 2723"/>
                <a:gd name="T1" fmla="*/ 487 h 2921"/>
                <a:gd name="T2" fmla="*/ 0 w 2723"/>
                <a:gd name="T3" fmla="*/ 487 h 2921"/>
                <a:gd name="T4" fmla="*/ 976 w 2723"/>
                <a:gd name="T5" fmla="*/ 2921 h 2921"/>
                <a:gd name="T6" fmla="*/ 2723 w 2723"/>
                <a:gd name="T7" fmla="*/ 2921 h 2921"/>
                <a:gd name="T8" fmla="*/ 1514 w 2723"/>
                <a:gd name="T9" fmla="*/ 0 h 2921"/>
                <a:gd name="T10" fmla="*/ 0 w 2723"/>
                <a:gd name="T11" fmla="*/ 487 h 2921"/>
              </a:gdLst>
              <a:ahLst/>
              <a:cxnLst>
                <a:cxn ang="0">
                  <a:pos x="T0" y="T1"/>
                </a:cxn>
                <a:cxn ang="0">
                  <a:pos x="T2" y="T3"/>
                </a:cxn>
                <a:cxn ang="0">
                  <a:pos x="T4" y="T5"/>
                </a:cxn>
                <a:cxn ang="0">
                  <a:pos x="T6" y="T7"/>
                </a:cxn>
                <a:cxn ang="0">
                  <a:pos x="T8" y="T9"/>
                </a:cxn>
                <a:cxn ang="0">
                  <a:pos x="T10" y="T11"/>
                </a:cxn>
              </a:cxnLst>
              <a:rect l="0" t="0" r="r" b="b"/>
              <a:pathLst>
                <a:path w="2723" h="2921">
                  <a:moveTo>
                    <a:pt x="0" y="487"/>
                  </a:moveTo>
                  <a:lnTo>
                    <a:pt x="0" y="487"/>
                  </a:lnTo>
                  <a:lnTo>
                    <a:pt x="976" y="2921"/>
                  </a:lnTo>
                  <a:lnTo>
                    <a:pt x="2723" y="2921"/>
                  </a:lnTo>
                  <a:lnTo>
                    <a:pt x="1514" y="0"/>
                  </a:lnTo>
                  <a:lnTo>
                    <a:pt x="0" y="487"/>
                  </a:lnTo>
                  <a:close/>
                </a:path>
              </a:pathLst>
            </a:custGeom>
            <a:solidFill>
              <a:srgbClr val="39393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8" name="Freeform 39"/>
            <p:cNvSpPr>
              <a:spLocks/>
            </p:cNvSpPr>
            <p:nvPr/>
          </p:nvSpPr>
          <p:spPr bwMode="auto">
            <a:xfrm>
              <a:off x="5181" y="3403"/>
              <a:ext cx="1235" cy="1757"/>
            </a:xfrm>
            <a:custGeom>
              <a:avLst/>
              <a:gdLst>
                <a:gd name="T0" fmla="*/ 0 w 2052"/>
                <a:gd name="T1" fmla="*/ 270 h 2922"/>
                <a:gd name="T2" fmla="*/ 0 w 2052"/>
                <a:gd name="T3" fmla="*/ 270 h 2922"/>
                <a:gd name="T4" fmla="*/ 1178 w 2052"/>
                <a:gd name="T5" fmla="*/ 2922 h 2922"/>
                <a:gd name="T6" fmla="*/ 2052 w 2052"/>
                <a:gd name="T7" fmla="*/ 2922 h 2922"/>
                <a:gd name="T8" fmla="*/ 843 w 2052"/>
                <a:gd name="T9" fmla="*/ 0 h 2922"/>
                <a:gd name="T10" fmla="*/ 0 w 2052"/>
                <a:gd name="T11" fmla="*/ 270 h 2922"/>
              </a:gdLst>
              <a:ahLst/>
              <a:cxnLst>
                <a:cxn ang="0">
                  <a:pos x="T0" y="T1"/>
                </a:cxn>
                <a:cxn ang="0">
                  <a:pos x="T2" y="T3"/>
                </a:cxn>
                <a:cxn ang="0">
                  <a:pos x="T4" y="T5"/>
                </a:cxn>
                <a:cxn ang="0">
                  <a:pos x="T6" y="T7"/>
                </a:cxn>
                <a:cxn ang="0">
                  <a:pos x="T8" y="T9"/>
                </a:cxn>
                <a:cxn ang="0">
                  <a:pos x="T10" y="T11"/>
                </a:cxn>
              </a:cxnLst>
              <a:rect l="0" t="0" r="r" b="b"/>
              <a:pathLst>
                <a:path w="2052" h="2922">
                  <a:moveTo>
                    <a:pt x="0" y="270"/>
                  </a:moveTo>
                  <a:lnTo>
                    <a:pt x="0" y="270"/>
                  </a:lnTo>
                  <a:lnTo>
                    <a:pt x="1178" y="2922"/>
                  </a:lnTo>
                  <a:lnTo>
                    <a:pt x="2052" y="2922"/>
                  </a:lnTo>
                  <a:lnTo>
                    <a:pt x="843" y="0"/>
                  </a:lnTo>
                  <a:lnTo>
                    <a:pt x="0" y="270"/>
                  </a:lnTo>
                  <a:close/>
                </a:path>
              </a:pathLst>
            </a:custGeom>
            <a:solidFill>
              <a:srgbClr val="4141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9" name="Freeform 34"/>
            <p:cNvSpPr>
              <a:spLocks/>
            </p:cNvSpPr>
            <p:nvPr/>
          </p:nvSpPr>
          <p:spPr bwMode="auto">
            <a:xfrm>
              <a:off x="2440" y="-1124"/>
              <a:ext cx="766" cy="888"/>
            </a:xfrm>
            <a:custGeom>
              <a:avLst/>
              <a:gdLst>
                <a:gd name="T0" fmla="*/ 0 w 1272"/>
                <a:gd name="T1" fmla="*/ 149 h 1476"/>
                <a:gd name="T2" fmla="*/ 0 w 1272"/>
                <a:gd name="T3" fmla="*/ 149 h 1476"/>
                <a:gd name="T4" fmla="*/ 998 w 1272"/>
                <a:gd name="T5" fmla="*/ 1337 h 1476"/>
                <a:gd name="T6" fmla="*/ 493 w 1272"/>
                <a:gd name="T7" fmla="*/ 315 h 1476"/>
                <a:gd name="T8" fmla="*/ 0 w 1272"/>
                <a:gd name="T9" fmla="*/ 149 h 1476"/>
              </a:gdLst>
              <a:ahLst/>
              <a:cxnLst>
                <a:cxn ang="0">
                  <a:pos x="T0" y="T1"/>
                </a:cxn>
                <a:cxn ang="0">
                  <a:pos x="T2" y="T3"/>
                </a:cxn>
                <a:cxn ang="0">
                  <a:pos x="T4" y="T5"/>
                </a:cxn>
                <a:cxn ang="0">
                  <a:pos x="T6" y="T7"/>
                </a:cxn>
                <a:cxn ang="0">
                  <a:pos x="T8" y="T9"/>
                </a:cxn>
              </a:cxnLst>
              <a:rect l="0" t="0" r="r" b="b"/>
              <a:pathLst>
                <a:path w="1272" h="1476">
                  <a:moveTo>
                    <a:pt x="0" y="149"/>
                  </a:moveTo>
                  <a:lnTo>
                    <a:pt x="0" y="149"/>
                  </a:lnTo>
                  <a:cubicBezTo>
                    <a:pt x="88" y="296"/>
                    <a:pt x="721" y="1476"/>
                    <a:pt x="998" y="1337"/>
                  </a:cubicBezTo>
                  <a:cubicBezTo>
                    <a:pt x="1272" y="1201"/>
                    <a:pt x="588" y="431"/>
                    <a:pt x="493" y="315"/>
                  </a:cubicBezTo>
                  <a:cubicBezTo>
                    <a:pt x="276" y="0"/>
                    <a:pt x="98" y="45"/>
                    <a:pt x="0" y="149"/>
                  </a:cubicBezTo>
                  <a:close/>
                </a:path>
              </a:pathLst>
            </a:custGeom>
            <a:no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10" name="hand3"/>
          <p:cNvGrpSpPr>
            <a:grpSpLocks noChangeAspect="1"/>
          </p:cNvGrpSpPr>
          <p:nvPr/>
        </p:nvGrpSpPr>
        <p:grpSpPr bwMode="auto">
          <a:xfrm>
            <a:off x="2611683" y="483208"/>
            <a:ext cx="4733926" cy="9975851"/>
            <a:chOff x="2440" y="-1124"/>
            <a:chExt cx="3976" cy="6284"/>
          </a:xfrm>
        </p:grpSpPr>
        <p:sp>
          <p:nvSpPr>
            <p:cNvPr id="211" name="Freeform 34"/>
            <p:cNvSpPr>
              <a:spLocks/>
            </p:cNvSpPr>
            <p:nvPr/>
          </p:nvSpPr>
          <p:spPr bwMode="auto">
            <a:xfrm>
              <a:off x="4150" y="2438"/>
              <a:ext cx="766" cy="888"/>
            </a:xfrm>
            <a:custGeom>
              <a:avLst/>
              <a:gdLst>
                <a:gd name="T0" fmla="*/ 0 w 1272"/>
                <a:gd name="T1" fmla="*/ 149 h 1476"/>
                <a:gd name="T2" fmla="*/ 0 w 1272"/>
                <a:gd name="T3" fmla="*/ 149 h 1476"/>
                <a:gd name="T4" fmla="*/ 998 w 1272"/>
                <a:gd name="T5" fmla="*/ 1337 h 1476"/>
                <a:gd name="T6" fmla="*/ 493 w 1272"/>
                <a:gd name="T7" fmla="*/ 315 h 1476"/>
                <a:gd name="T8" fmla="*/ 0 w 1272"/>
                <a:gd name="T9" fmla="*/ 149 h 1476"/>
              </a:gdLst>
              <a:ahLst/>
              <a:cxnLst>
                <a:cxn ang="0">
                  <a:pos x="T0" y="T1"/>
                </a:cxn>
                <a:cxn ang="0">
                  <a:pos x="T2" y="T3"/>
                </a:cxn>
                <a:cxn ang="0">
                  <a:pos x="T4" y="T5"/>
                </a:cxn>
                <a:cxn ang="0">
                  <a:pos x="T6" y="T7"/>
                </a:cxn>
                <a:cxn ang="0">
                  <a:pos x="T8" y="T9"/>
                </a:cxn>
              </a:cxnLst>
              <a:rect l="0" t="0" r="r" b="b"/>
              <a:pathLst>
                <a:path w="1272" h="1476">
                  <a:moveTo>
                    <a:pt x="0" y="149"/>
                  </a:moveTo>
                  <a:lnTo>
                    <a:pt x="0" y="149"/>
                  </a:lnTo>
                  <a:cubicBezTo>
                    <a:pt x="88" y="296"/>
                    <a:pt x="721" y="1476"/>
                    <a:pt x="998" y="1337"/>
                  </a:cubicBezTo>
                  <a:cubicBezTo>
                    <a:pt x="1272" y="1201"/>
                    <a:pt x="588" y="431"/>
                    <a:pt x="493" y="315"/>
                  </a:cubicBezTo>
                  <a:cubicBezTo>
                    <a:pt x="276" y="0"/>
                    <a:pt x="98" y="45"/>
                    <a:pt x="0" y="149"/>
                  </a:cubicBezTo>
                  <a:close/>
                </a:path>
              </a:pathLst>
            </a:custGeom>
            <a:solidFill>
              <a:srgbClr val="EFC8A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2" name="Freeform 35"/>
            <p:cNvSpPr>
              <a:spLocks/>
            </p:cNvSpPr>
            <p:nvPr/>
          </p:nvSpPr>
          <p:spPr bwMode="auto">
            <a:xfrm>
              <a:off x="4088" y="1671"/>
              <a:ext cx="1469" cy="1942"/>
            </a:xfrm>
            <a:custGeom>
              <a:avLst/>
              <a:gdLst>
                <a:gd name="T0" fmla="*/ 1376 w 2440"/>
                <a:gd name="T1" fmla="*/ 3229 h 3229"/>
                <a:gd name="T2" fmla="*/ 1376 w 2440"/>
                <a:gd name="T3" fmla="*/ 3229 h 3229"/>
                <a:gd name="T4" fmla="*/ 2440 w 2440"/>
                <a:gd name="T5" fmla="*/ 2855 h 3229"/>
                <a:gd name="T6" fmla="*/ 2285 w 2440"/>
                <a:gd name="T7" fmla="*/ 2432 h 3229"/>
                <a:gd name="T8" fmla="*/ 2012 w 2440"/>
                <a:gd name="T9" fmla="*/ 1159 h 3229"/>
                <a:gd name="T10" fmla="*/ 1950 w 2440"/>
                <a:gd name="T11" fmla="*/ 982 h 3229"/>
                <a:gd name="T12" fmla="*/ 1610 w 2440"/>
                <a:gd name="T13" fmla="*/ 1111 h 3229"/>
                <a:gd name="T14" fmla="*/ 1640 w 2440"/>
                <a:gd name="T15" fmla="*/ 1194 h 3229"/>
                <a:gd name="T16" fmla="*/ 1625 w 2440"/>
                <a:gd name="T17" fmla="*/ 1196 h 3229"/>
                <a:gd name="T18" fmla="*/ 1555 w 2440"/>
                <a:gd name="T19" fmla="*/ 996 h 3229"/>
                <a:gd name="T20" fmla="*/ 1215 w 2440"/>
                <a:gd name="T21" fmla="*/ 1125 h 3229"/>
                <a:gd name="T22" fmla="*/ 1254 w 2440"/>
                <a:gd name="T23" fmla="*/ 1231 h 3229"/>
                <a:gd name="T24" fmla="*/ 1241 w 2440"/>
                <a:gd name="T25" fmla="*/ 1233 h 3229"/>
                <a:gd name="T26" fmla="*/ 1167 w 2440"/>
                <a:gd name="T27" fmla="*/ 1028 h 3229"/>
                <a:gd name="T28" fmla="*/ 827 w 2440"/>
                <a:gd name="T29" fmla="*/ 1157 h 3229"/>
                <a:gd name="T30" fmla="*/ 868 w 2440"/>
                <a:gd name="T31" fmla="*/ 1268 h 3229"/>
                <a:gd name="T32" fmla="*/ 856 w 2440"/>
                <a:gd name="T33" fmla="*/ 1270 h 3229"/>
                <a:gd name="T34" fmla="*/ 739 w 2440"/>
                <a:gd name="T35" fmla="*/ 939 h 3229"/>
                <a:gd name="T36" fmla="*/ 497 w 2440"/>
                <a:gd name="T37" fmla="*/ 253 h 3229"/>
                <a:gd name="T38" fmla="*/ 114 w 2440"/>
                <a:gd name="T39" fmla="*/ 398 h 3229"/>
                <a:gd name="T40" fmla="*/ 871 w 2440"/>
                <a:gd name="T41" fmla="*/ 2467 h 3229"/>
                <a:gd name="T42" fmla="*/ 1225 w 2440"/>
                <a:gd name="T43" fmla="*/ 2802 h 3229"/>
                <a:gd name="T44" fmla="*/ 1376 w 2440"/>
                <a:gd name="T45" fmla="*/ 3229 h 3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0" h="3229">
                  <a:moveTo>
                    <a:pt x="1376" y="3229"/>
                  </a:moveTo>
                  <a:lnTo>
                    <a:pt x="1376" y="3229"/>
                  </a:lnTo>
                  <a:lnTo>
                    <a:pt x="2440" y="2855"/>
                  </a:lnTo>
                  <a:lnTo>
                    <a:pt x="2285" y="2432"/>
                  </a:lnTo>
                  <a:cubicBezTo>
                    <a:pt x="2335" y="2056"/>
                    <a:pt x="2177" y="1552"/>
                    <a:pt x="2012" y="1159"/>
                  </a:cubicBezTo>
                  <a:lnTo>
                    <a:pt x="1950" y="982"/>
                  </a:lnTo>
                  <a:cubicBezTo>
                    <a:pt x="1862" y="729"/>
                    <a:pt x="1496" y="806"/>
                    <a:pt x="1610" y="1111"/>
                  </a:cubicBezTo>
                  <a:lnTo>
                    <a:pt x="1640" y="1194"/>
                  </a:lnTo>
                  <a:lnTo>
                    <a:pt x="1625" y="1196"/>
                  </a:lnTo>
                  <a:lnTo>
                    <a:pt x="1555" y="996"/>
                  </a:lnTo>
                  <a:cubicBezTo>
                    <a:pt x="1467" y="743"/>
                    <a:pt x="1100" y="820"/>
                    <a:pt x="1215" y="1125"/>
                  </a:cubicBezTo>
                  <a:lnTo>
                    <a:pt x="1254" y="1231"/>
                  </a:lnTo>
                  <a:lnTo>
                    <a:pt x="1241" y="1233"/>
                  </a:lnTo>
                  <a:lnTo>
                    <a:pt x="1167" y="1028"/>
                  </a:lnTo>
                  <a:cubicBezTo>
                    <a:pt x="1079" y="775"/>
                    <a:pt x="713" y="852"/>
                    <a:pt x="827" y="1157"/>
                  </a:cubicBezTo>
                  <a:lnTo>
                    <a:pt x="868" y="1268"/>
                  </a:lnTo>
                  <a:lnTo>
                    <a:pt x="856" y="1270"/>
                  </a:lnTo>
                  <a:lnTo>
                    <a:pt x="739" y="939"/>
                  </a:lnTo>
                  <a:lnTo>
                    <a:pt x="497" y="253"/>
                  </a:lnTo>
                  <a:cubicBezTo>
                    <a:pt x="409" y="0"/>
                    <a:pt x="0" y="94"/>
                    <a:pt x="114" y="398"/>
                  </a:cubicBezTo>
                  <a:lnTo>
                    <a:pt x="871" y="2467"/>
                  </a:lnTo>
                  <a:cubicBezTo>
                    <a:pt x="920" y="2597"/>
                    <a:pt x="1055" y="2671"/>
                    <a:pt x="1225" y="2802"/>
                  </a:cubicBezTo>
                  <a:cubicBezTo>
                    <a:pt x="1228" y="2804"/>
                    <a:pt x="1376" y="3229"/>
                    <a:pt x="1376" y="3229"/>
                  </a:cubicBezTo>
                  <a:close/>
                </a:path>
              </a:pathLst>
            </a:custGeom>
            <a:solidFill>
              <a:srgbClr val="FCD4B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3" name="Freeform 36"/>
            <p:cNvSpPr>
              <a:spLocks/>
            </p:cNvSpPr>
            <p:nvPr/>
          </p:nvSpPr>
          <p:spPr bwMode="auto">
            <a:xfrm>
              <a:off x="4762" y="3252"/>
              <a:ext cx="942" cy="647"/>
            </a:xfrm>
            <a:custGeom>
              <a:avLst/>
              <a:gdLst>
                <a:gd name="T0" fmla="*/ 267 w 1564"/>
                <a:gd name="T1" fmla="*/ 1075 h 1075"/>
                <a:gd name="T2" fmla="*/ 267 w 1564"/>
                <a:gd name="T3" fmla="*/ 1075 h 1075"/>
                <a:gd name="T4" fmla="*/ 0 w 1564"/>
                <a:gd name="T5" fmla="*/ 427 h 1075"/>
                <a:gd name="T6" fmla="*/ 1328 w 1564"/>
                <a:gd name="T7" fmla="*/ 0 h 1075"/>
                <a:gd name="T8" fmla="*/ 1564 w 1564"/>
                <a:gd name="T9" fmla="*/ 653 h 1075"/>
                <a:gd name="T10" fmla="*/ 267 w 1564"/>
                <a:gd name="T11" fmla="*/ 1075 h 1075"/>
              </a:gdLst>
              <a:ahLst/>
              <a:cxnLst>
                <a:cxn ang="0">
                  <a:pos x="T0" y="T1"/>
                </a:cxn>
                <a:cxn ang="0">
                  <a:pos x="T2" y="T3"/>
                </a:cxn>
                <a:cxn ang="0">
                  <a:pos x="T4" y="T5"/>
                </a:cxn>
                <a:cxn ang="0">
                  <a:pos x="T6" y="T7"/>
                </a:cxn>
                <a:cxn ang="0">
                  <a:pos x="T8" y="T9"/>
                </a:cxn>
                <a:cxn ang="0">
                  <a:pos x="T10" y="T11"/>
                </a:cxn>
              </a:cxnLst>
              <a:rect l="0" t="0" r="r" b="b"/>
              <a:pathLst>
                <a:path w="1564" h="1075">
                  <a:moveTo>
                    <a:pt x="267" y="1075"/>
                  </a:moveTo>
                  <a:lnTo>
                    <a:pt x="267" y="1075"/>
                  </a:lnTo>
                  <a:lnTo>
                    <a:pt x="0" y="427"/>
                  </a:lnTo>
                  <a:lnTo>
                    <a:pt x="1328" y="0"/>
                  </a:lnTo>
                  <a:lnTo>
                    <a:pt x="1564" y="653"/>
                  </a:lnTo>
                  <a:lnTo>
                    <a:pt x="267" y="107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4" name="Freeform 37"/>
            <p:cNvSpPr>
              <a:spLocks/>
            </p:cNvSpPr>
            <p:nvPr/>
          </p:nvSpPr>
          <p:spPr bwMode="auto">
            <a:xfrm>
              <a:off x="4762" y="3397"/>
              <a:ext cx="508" cy="467"/>
            </a:xfrm>
            <a:custGeom>
              <a:avLst/>
              <a:gdLst>
                <a:gd name="T0" fmla="*/ 579 w 843"/>
                <a:gd name="T1" fmla="*/ 0 h 777"/>
                <a:gd name="T2" fmla="*/ 579 w 843"/>
                <a:gd name="T3" fmla="*/ 0 h 777"/>
                <a:gd name="T4" fmla="*/ 0 w 843"/>
                <a:gd name="T5" fmla="*/ 186 h 777"/>
                <a:gd name="T6" fmla="*/ 244 w 843"/>
                <a:gd name="T7" fmla="*/ 777 h 777"/>
                <a:gd name="T8" fmla="*/ 843 w 843"/>
                <a:gd name="T9" fmla="*/ 614 h 777"/>
                <a:gd name="T10" fmla="*/ 579 w 843"/>
                <a:gd name="T11" fmla="*/ 0 h 777"/>
              </a:gdLst>
              <a:ahLst/>
              <a:cxnLst>
                <a:cxn ang="0">
                  <a:pos x="T0" y="T1"/>
                </a:cxn>
                <a:cxn ang="0">
                  <a:pos x="T2" y="T3"/>
                </a:cxn>
                <a:cxn ang="0">
                  <a:pos x="T4" y="T5"/>
                </a:cxn>
                <a:cxn ang="0">
                  <a:pos x="T6" y="T7"/>
                </a:cxn>
                <a:cxn ang="0">
                  <a:pos x="T8" y="T9"/>
                </a:cxn>
                <a:cxn ang="0">
                  <a:pos x="T10" y="T11"/>
                </a:cxn>
              </a:cxnLst>
              <a:rect l="0" t="0" r="r" b="b"/>
              <a:pathLst>
                <a:path w="843" h="777">
                  <a:moveTo>
                    <a:pt x="579" y="0"/>
                  </a:moveTo>
                  <a:lnTo>
                    <a:pt x="579" y="0"/>
                  </a:lnTo>
                  <a:lnTo>
                    <a:pt x="0" y="186"/>
                  </a:lnTo>
                  <a:lnTo>
                    <a:pt x="244" y="777"/>
                  </a:lnTo>
                  <a:lnTo>
                    <a:pt x="843" y="614"/>
                  </a:lnTo>
                  <a:lnTo>
                    <a:pt x="579" y="0"/>
                  </a:lnTo>
                  <a:close/>
                </a:path>
              </a:pathLst>
            </a:custGeom>
            <a:solidFill>
              <a:srgbClr val="E6E7E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5" name="Freeform 38"/>
            <p:cNvSpPr>
              <a:spLocks/>
            </p:cNvSpPr>
            <p:nvPr/>
          </p:nvSpPr>
          <p:spPr bwMode="auto">
            <a:xfrm>
              <a:off x="4777" y="3403"/>
              <a:ext cx="1639" cy="1756"/>
            </a:xfrm>
            <a:custGeom>
              <a:avLst/>
              <a:gdLst>
                <a:gd name="T0" fmla="*/ 0 w 2723"/>
                <a:gd name="T1" fmla="*/ 487 h 2921"/>
                <a:gd name="T2" fmla="*/ 0 w 2723"/>
                <a:gd name="T3" fmla="*/ 487 h 2921"/>
                <a:gd name="T4" fmla="*/ 976 w 2723"/>
                <a:gd name="T5" fmla="*/ 2921 h 2921"/>
                <a:gd name="T6" fmla="*/ 2723 w 2723"/>
                <a:gd name="T7" fmla="*/ 2921 h 2921"/>
                <a:gd name="T8" fmla="*/ 1514 w 2723"/>
                <a:gd name="T9" fmla="*/ 0 h 2921"/>
                <a:gd name="T10" fmla="*/ 0 w 2723"/>
                <a:gd name="T11" fmla="*/ 487 h 2921"/>
              </a:gdLst>
              <a:ahLst/>
              <a:cxnLst>
                <a:cxn ang="0">
                  <a:pos x="T0" y="T1"/>
                </a:cxn>
                <a:cxn ang="0">
                  <a:pos x="T2" y="T3"/>
                </a:cxn>
                <a:cxn ang="0">
                  <a:pos x="T4" y="T5"/>
                </a:cxn>
                <a:cxn ang="0">
                  <a:pos x="T6" y="T7"/>
                </a:cxn>
                <a:cxn ang="0">
                  <a:pos x="T8" y="T9"/>
                </a:cxn>
                <a:cxn ang="0">
                  <a:pos x="T10" y="T11"/>
                </a:cxn>
              </a:cxnLst>
              <a:rect l="0" t="0" r="r" b="b"/>
              <a:pathLst>
                <a:path w="2723" h="2921">
                  <a:moveTo>
                    <a:pt x="0" y="487"/>
                  </a:moveTo>
                  <a:lnTo>
                    <a:pt x="0" y="487"/>
                  </a:lnTo>
                  <a:lnTo>
                    <a:pt x="976" y="2921"/>
                  </a:lnTo>
                  <a:lnTo>
                    <a:pt x="2723" y="2921"/>
                  </a:lnTo>
                  <a:lnTo>
                    <a:pt x="1514" y="0"/>
                  </a:lnTo>
                  <a:lnTo>
                    <a:pt x="0" y="487"/>
                  </a:lnTo>
                  <a:close/>
                </a:path>
              </a:pathLst>
            </a:custGeom>
            <a:solidFill>
              <a:srgbClr val="39393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6" name="Freeform 39"/>
            <p:cNvSpPr>
              <a:spLocks/>
            </p:cNvSpPr>
            <p:nvPr/>
          </p:nvSpPr>
          <p:spPr bwMode="auto">
            <a:xfrm>
              <a:off x="5181" y="3403"/>
              <a:ext cx="1235" cy="1757"/>
            </a:xfrm>
            <a:custGeom>
              <a:avLst/>
              <a:gdLst>
                <a:gd name="T0" fmla="*/ 0 w 2052"/>
                <a:gd name="T1" fmla="*/ 270 h 2922"/>
                <a:gd name="T2" fmla="*/ 0 w 2052"/>
                <a:gd name="T3" fmla="*/ 270 h 2922"/>
                <a:gd name="T4" fmla="*/ 1178 w 2052"/>
                <a:gd name="T5" fmla="*/ 2922 h 2922"/>
                <a:gd name="T6" fmla="*/ 2052 w 2052"/>
                <a:gd name="T7" fmla="*/ 2922 h 2922"/>
                <a:gd name="T8" fmla="*/ 843 w 2052"/>
                <a:gd name="T9" fmla="*/ 0 h 2922"/>
                <a:gd name="T10" fmla="*/ 0 w 2052"/>
                <a:gd name="T11" fmla="*/ 270 h 2922"/>
              </a:gdLst>
              <a:ahLst/>
              <a:cxnLst>
                <a:cxn ang="0">
                  <a:pos x="T0" y="T1"/>
                </a:cxn>
                <a:cxn ang="0">
                  <a:pos x="T2" y="T3"/>
                </a:cxn>
                <a:cxn ang="0">
                  <a:pos x="T4" y="T5"/>
                </a:cxn>
                <a:cxn ang="0">
                  <a:pos x="T6" y="T7"/>
                </a:cxn>
                <a:cxn ang="0">
                  <a:pos x="T8" y="T9"/>
                </a:cxn>
                <a:cxn ang="0">
                  <a:pos x="T10" y="T11"/>
                </a:cxn>
              </a:cxnLst>
              <a:rect l="0" t="0" r="r" b="b"/>
              <a:pathLst>
                <a:path w="2052" h="2922">
                  <a:moveTo>
                    <a:pt x="0" y="270"/>
                  </a:moveTo>
                  <a:lnTo>
                    <a:pt x="0" y="270"/>
                  </a:lnTo>
                  <a:lnTo>
                    <a:pt x="1178" y="2922"/>
                  </a:lnTo>
                  <a:lnTo>
                    <a:pt x="2052" y="2922"/>
                  </a:lnTo>
                  <a:lnTo>
                    <a:pt x="843" y="0"/>
                  </a:lnTo>
                  <a:lnTo>
                    <a:pt x="0" y="270"/>
                  </a:lnTo>
                  <a:close/>
                </a:path>
              </a:pathLst>
            </a:custGeom>
            <a:solidFill>
              <a:srgbClr val="41414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7" name="Freeform 34"/>
            <p:cNvSpPr>
              <a:spLocks/>
            </p:cNvSpPr>
            <p:nvPr/>
          </p:nvSpPr>
          <p:spPr bwMode="auto">
            <a:xfrm>
              <a:off x="2440" y="-1124"/>
              <a:ext cx="766" cy="888"/>
            </a:xfrm>
            <a:custGeom>
              <a:avLst/>
              <a:gdLst>
                <a:gd name="T0" fmla="*/ 0 w 1272"/>
                <a:gd name="T1" fmla="*/ 149 h 1476"/>
                <a:gd name="T2" fmla="*/ 0 w 1272"/>
                <a:gd name="T3" fmla="*/ 149 h 1476"/>
                <a:gd name="T4" fmla="*/ 998 w 1272"/>
                <a:gd name="T5" fmla="*/ 1337 h 1476"/>
                <a:gd name="T6" fmla="*/ 493 w 1272"/>
                <a:gd name="T7" fmla="*/ 315 h 1476"/>
                <a:gd name="T8" fmla="*/ 0 w 1272"/>
                <a:gd name="T9" fmla="*/ 149 h 1476"/>
              </a:gdLst>
              <a:ahLst/>
              <a:cxnLst>
                <a:cxn ang="0">
                  <a:pos x="T0" y="T1"/>
                </a:cxn>
                <a:cxn ang="0">
                  <a:pos x="T2" y="T3"/>
                </a:cxn>
                <a:cxn ang="0">
                  <a:pos x="T4" y="T5"/>
                </a:cxn>
                <a:cxn ang="0">
                  <a:pos x="T6" y="T7"/>
                </a:cxn>
                <a:cxn ang="0">
                  <a:pos x="T8" y="T9"/>
                </a:cxn>
              </a:cxnLst>
              <a:rect l="0" t="0" r="r" b="b"/>
              <a:pathLst>
                <a:path w="1272" h="1476">
                  <a:moveTo>
                    <a:pt x="0" y="149"/>
                  </a:moveTo>
                  <a:lnTo>
                    <a:pt x="0" y="149"/>
                  </a:lnTo>
                  <a:cubicBezTo>
                    <a:pt x="88" y="296"/>
                    <a:pt x="721" y="1476"/>
                    <a:pt x="998" y="1337"/>
                  </a:cubicBezTo>
                  <a:cubicBezTo>
                    <a:pt x="1272" y="1201"/>
                    <a:pt x="588" y="431"/>
                    <a:pt x="493" y="315"/>
                  </a:cubicBezTo>
                  <a:cubicBezTo>
                    <a:pt x="276" y="0"/>
                    <a:pt x="98" y="45"/>
                    <a:pt x="0" y="149"/>
                  </a:cubicBezTo>
                  <a:close/>
                </a:path>
              </a:pathLst>
            </a:custGeom>
            <a:no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1202028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100000" fill="hold" grpId="0" nodeType="withEffect">
                                  <p:stCondLst>
                                    <p:cond delay="0"/>
                                  </p:stCondLst>
                                  <p:childTnLst>
                                    <p:animMotion origin="layout" path="M 0 0 L -0.0017 0.20903 L 0.26575 0.21204 L 0.26758 0.30602 " pathEditMode="relative" ptsTypes="AAAA">
                                      <p:cBhvr>
                                        <p:cTn id="6" dur="1000" fill="hold"/>
                                        <p:tgtEl>
                                          <p:spTgt spid="81"/>
                                        </p:tgtEl>
                                        <p:attrNameLst>
                                          <p:attrName>ppt_x</p:attrName>
                                          <p:attrName>ppt_y</p:attrName>
                                        </p:attrNameLst>
                                      </p:cBhvr>
                                    </p:animMotion>
                                  </p:childTnLst>
                                </p:cTn>
                              </p:par>
                              <p:par>
                                <p:cTn id="7" presetID="0" presetClass="path" presetSubtype="0" decel="100000" fill="hold" grpId="0" nodeType="withEffect">
                                  <p:stCondLst>
                                    <p:cond delay="0"/>
                                  </p:stCondLst>
                                  <p:childTnLst>
                                    <p:animMotion origin="layout" path="M 1.25E-6 -0.01204 L 1.25E-6 0.16968 L 0.18906 0.16968 L 0.19088 0.37292 " pathEditMode="relative" rAng="0" ptsTypes="AAAA">
                                      <p:cBhvr>
                                        <p:cTn id="8" dur="1000" fill="hold"/>
                                        <p:tgtEl>
                                          <p:spTgt spid="82"/>
                                        </p:tgtEl>
                                        <p:attrNameLst>
                                          <p:attrName>ppt_x</p:attrName>
                                          <p:attrName>ppt_y</p:attrName>
                                        </p:attrNameLst>
                                      </p:cBhvr>
                                      <p:rCtr x="9544" y="19236"/>
                                    </p:animMotion>
                                  </p:childTnLst>
                                </p:cTn>
                              </p:par>
                              <p:par>
                                <p:cTn id="9" presetID="0" presetClass="path" presetSubtype="0" decel="100000" fill="hold" grpId="0" nodeType="withEffect">
                                  <p:stCondLst>
                                    <p:cond delay="0"/>
                                  </p:stCondLst>
                                  <p:childTnLst>
                                    <p:animMotion origin="layout" path="M -0.00169 -0.01528 L 0 0.12708 L 0.11237 0.12107 L 0.11419 0.34537 " pathEditMode="relative" ptsTypes="AAAA">
                                      <p:cBhvr>
                                        <p:cTn id="10" dur="1000" fill="hold"/>
                                        <p:tgtEl>
                                          <p:spTgt spid="83"/>
                                        </p:tgtEl>
                                        <p:attrNameLst>
                                          <p:attrName>ppt_x</p:attrName>
                                          <p:attrName>ppt_y</p:attrName>
                                        </p:attrNameLst>
                                      </p:cBhvr>
                                    </p:animMotion>
                                  </p:childTnLst>
                                </p:cTn>
                              </p:par>
                              <p:par>
                                <p:cTn id="11" presetID="0" presetClass="path" presetSubtype="0" decel="100000" fill="hold" grpId="0" nodeType="withEffect">
                                  <p:stCondLst>
                                    <p:cond delay="0"/>
                                  </p:stCondLst>
                                  <p:childTnLst>
                                    <p:animMotion origin="layout" path="M -3.75E-6 -3.7037E-7 L 0.00508 0.08773 L 0.04089 0.08773 L 0.04089 0.3787 " pathEditMode="relative" ptsTypes="AAAA">
                                      <p:cBhvr>
                                        <p:cTn id="12" dur="1000" fill="hold"/>
                                        <p:tgtEl>
                                          <p:spTgt spid="86"/>
                                        </p:tgtEl>
                                        <p:attrNameLst>
                                          <p:attrName>ppt_x</p:attrName>
                                          <p:attrName>ppt_y</p:attrName>
                                        </p:attrNameLst>
                                      </p:cBhvr>
                                    </p:animMotion>
                                  </p:childTnLst>
                                </p:cTn>
                              </p:par>
                              <p:par>
                                <p:cTn id="13" presetID="0" presetClass="path" presetSubtype="0" decel="100000" fill="hold" grpId="0" nodeType="withEffect">
                                  <p:stCondLst>
                                    <p:cond delay="0"/>
                                  </p:stCondLst>
                                  <p:childTnLst>
                                    <p:animMotion origin="layout" path="M 5.625E-6 -3.7037E-7 L -0.00351 0.09676 L -0.04088 0.09375 L -0.04257 0.43912 " pathEditMode="relative" ptsTypes="AAAA">
                                      <p:cBhvr>
                                        <p:cTn id="14" dur="1000" fill="hold"/>
                                        <p:tgtEl>
                                          <p:spTgt spid="88"/>
                                        </p:tgtEl>
                                        <p:attrNameLst>
                                          <p:attrName>ppt_x</p:attrName>
                                          <p:attrName>ppt_y</p:attrName>
                                        </p:attrNameLst>
                                      </p:cBhvr>
                                    </p:animMotion>
                                  </p:childTnLst>
                                </p:cTn>
                              </p:par>
                              <p:par>
                                <p:cTn id="15" presetID="0" presetClass="path" presetSubtype="0" decel="100000" fill="hold" grpId="0" nodeType="withEffect">
                                  <p:stCondLst>
                                    <p:cond delay="0"/>
                                  </p:stCondLst>
                                  <p:childTnLst>
                                    <p:animMotion origin="layout" path="M -2.08333E-7 7.40741E-7 L -0.00183 0.13935 L -0.11589 0.13935 L -0.1142 0.38796 " pathEditMode="relative" ptsTypes="AAAA">
                                      <p:cBhvr>
                                        <p:cTn id="16" dur="1000" fill="hold"/>
                                        <p:tgtEl>
                                          <p:spTgt spid="90"/>
                                        </p:tgtEl>
                                        <p:attrNameLst>
                                          <p:attrName>ppt_x</p:attrName>
                                          <p:attrName>ppt_y</p:attrName>
                                        </p:attrNameLst>
                                      </p:cBhvr>
                                    </p:animMotion>
                                  </p:childTnLst>
                                </p:cTn>
                              </p:par>
                              <p:par>
                                <p:cTn id="17" presetID="0" presetClass="path" presetSubtype="0" decel="100000" fill="hold" grpId="0" nodeType="withEffect">
                                  <p:stCondLst>
                                    <p:cond delay="0"/>
                                  </p:stCondLst>
                                  <p:childTnLst>
                                    <p:animMotion origin="layout" path="M 4.58333E-6 7.40741E-7 L 0.00352 0.18472 L -0.18906 0.18472 L -0.18906 0.34861 " pathEditMode="relative" ptsTypes="AAAA">
                                      <p:cBhvr>
                                        <p:cTn id="18" dur="1000" fill="hold"/>
                                        <p:tgtEl>
                                          <p:spTgt spid="91"/>
                                        </p:tgtEl>
                                        <p:attrNameLst>
                                          <p:attrName>ppt_x</p:attrName>
                                          <p:attrName>ppt_y</p:attrName>
                                        </p:attrNameLst>
                                      </p:cBhvr>
                                    </p:animMotion>
                                  </p:childTnLst>
                                </p:cTn>
                              </p:par>
                              <p:par>
                                <p:cTn id="19" presetID="0" presetClass="path" presetSubtype="0" decel="100000" fill="hold" grpId="0" nodeType="withEffect">
                                  <p:stCondLst>
                                    <p:cond delay="0"/>
                                  </p:stCondLst>
                                  <p:childTnLst>
                                    <p:animMotion origin="layout" path="M -3.95833E-6 -3.7037E-7 L 0.00182 0.22708 L -0.26237 0.22107 L -0.2556 0.31204 " pathEditMode="relative" ptsTypes="AAAA">
                                      <p:cBhvr>
                                        <p:cTn id="20" dur="1000" fill="hold"/>
                                        <p:tgtEl>
                                          <p:spTgt spid="92"/>
                                        </p:tgtEl>
                                        <p:attrNameLst>
                                          <p:attrName>ppt_x</p:attrName>
                                          <p:attrName>ppt_y</p:attrName>
                                        </p:attrNameLst>
                                      </p:cBhvr>
                                    </p:animMotion>
                                  </p:childTnLst>
                                </p:cTn>
                              </p:par>
                              <p:par>
                                <p:cTn id="21" presetID="10" presetClass="exit" presetSubtype="0" fill="hold" grpId="1" nodeType="withEffect">
                                  <p:stCondLst>
                                    <p:cond delay="300"/>
                                  </p:stCondLst>
                                  <p:childTnLst>
                                    <p:animEffect transition="out" filter="fade">
                                      <p:cBhvr>
                                        <p:cTn id="22" dur="500"/>
                                        <p:tgtEl>
                                          <p:spTgt spid="81"/>
                                        </p:tgtEl>
                                      </p:cBhvr>
                                    </p:animEffect>
                                    <p:set>
                                      <p:cBhvr>
                                        <p:cTn id="23" dur="1" fill="hold">
                                          <p:stCondLst>
                                            <p:cond delay="499"/>
                                          </p:stCondLst>
                                        </p:cTn>
                                        <p:tgtEl>
                                          <p:spTgt spid="81"/>
                                        </p:tgtEl>
                                        <p:attrNameLst>
                                          <p:attrName>style.visibility</p:attrName>
                                        </p:attrNameLst>
                                      </p:cBhvr>
                                      <p:to>
                                        <p:strVal val="hidden"/>
                                      </p:to>
                                    </p:set>
                                  </p:childTnLst>
                                </p:cTn>
                              </p:par>
                              <p:par>
                                <p:cTn id="24" presetID="10" presetClass="exit" presetSubtype="0" fill="hold" grpId="1" nodeType="withEffect">
                                  <p:stCondLst>
                                    <p:cond delay="300"/>
                                  </p:stCondLst>
                                  <p:childTnLst>
                                    <p:animEffect transition="out" filter="fade">
                                      <p:cBhvr>
                                        <p:cTn id="25" dur="500"/>
                                        <p:tgtEl>
                                          <p:spTgt spid="82"/>
                                        </p:tgtEl>
                                      </p:cBhvr>
                                    </p:animEffect>
                                    <p:set>
                                      <p:cBhvr>
                                        <p:cTn id="26" dur="1" fill="hold">
                                          <p:stCondLst>
                                            <p:cond delay="499"/>
                                          </p:stCondLst>
                                        </p:cTn>
                                        <p:tgtEl>
                                          <p:spTgt spid="82"/>
                                        </p:tgtEl>
                                        <p:attrNameLst>
                                          <p:attrName>style.visibility</p:attrName>
                                        </p:attrNameLst>
                                      </p:cBhvr>
                                      <p:to>
                                        <p:strVal val="hidden"/>
                                      </p:to>
                                    </p:set>
                                  </p:childTnLst>
                                </p:cTn>
                              </p:par>
                              <p:par>
                                <p:cTn id="27" presetID="10" presetClass="exit" presetSubtype="0" fill="hold" grpId="1" nodeType="withEffect">
                                  <p:stCondLst>
                                    <p:cond delay="300"/>
                                  </p:stCondLst>
                                  <p:childTnLst>
                                    <p:animEffect transition="out" filter="fade">
                                      <p:cBhvr>
                                        <p:cTn id="28" dur="500"/>
                                        <p:tgtEl>
                                          <p:spTgt spid="83"/>
                                        </p:tgtEl>
                                      </p:cBhvr>
                                    </p:animEffect>
                                    <p:set>
                                      <p:cBhvr>
                                        <p:cTn id="29" dur="1" fill="hold">
                                          <p:stCondLst>
                                            <p:cond delay="499"/>
                                          </p:stCondLst>
                                        </p:cTn>
                                        <p:tgtEl>
                                          <p:spTgt spid="83"/>
                                        </p:tgtEl>
                                        <p:attrNameLst>
                                          <p:attrName>style.visibility</p:attrName>
                                        </p:attrNameLst>
                                      </p:cBhvr>
                                      <p:to>
                                        <p:strVal val="hidden"/>
                                      </p:to>
                                    </p:set>
                                  </p:childTnLst>
                                </p:cTn>
                              </p:par>
                              <p:par>
                                <p:cTn id="30" presetID="10" presetClass="exit" presetSubtype="0" fill="hold" grpId="1" nodeType="withEffect">
                                  <p:stCondLst>
                                    <p:cond delay="300"/>
                                  </p:stCondLst>
                                  <p:childTnLst>
                                    <p:animEffect transition="out" filter="fade">
                                      <p:cBhvr>
                                        <p:cTn id="31" dur="500"/>
                                        <p:tgtEl>
                                          <p:spTgt spid="86"/>
                                        </p:tgtEl>
                                      </p:cBhvr>
                                    </p:animEffect>
                                    <p:set>
                                      <p:cBhvr>
                                        <p:cTn id="32" dur="1" fill="hold">
                                          <p:stCondLst>
                                            <p:cond delay="499"/>
                                          </p:stCondLst>
                                        </p:cTn>
                                        <p:tgtEl>
                                          <p:spTgt spid="86"/>
                                        </p:tgtEl>
                                        <p:attrNameLst>
                                          <p:attrName>style.visibility</p:attrName>
                                        </p:attrNameLst>
                                      </p:cBhvr>
                                      <p:to>
                                        <p:strVal val="hidden"/>
                                      </p:to>
                                    </p:set>
                                  </p:childTnLst>
                                </p:cTn>
                              </p:par>
                              <p:par>
                                <p:cTn id="33" presetID="10" presetClass="exit" presetSubtype="0" fill="hold" grpId="1" nodeType="withEffect">
                                  <p:stCondLst>
                                    <p:cond delay="300"/>
                                  </p:stCondLst>
                                  <p:childTnLst>
                                    <p:animEffect transition="out" filter="fade">
                                      <p:cBhvr>
                                        <p:cTn id="34" dur="500"/>
                                        <p:tgtEl>
                                          <p:spTgt spid="88"/>
                                        </p:tgtEl>
                                      </p:cBhvr>
                                    </p:animEffect>
                                    <p:set>
                                      <p:cBhvr>
                                        <p:cTn id="35" dur="1" fill="hold">
                                          <p:stCondLst>
                                            <p:cond delay="499"/>
                                          </p:stCondLst>
                                        </p:cTn>
                                        <p:tgtEl>
                                          <p:spTgt spid="88"/>
                                        </p:tgtEl>
                                        <p:attrNameLst>
                                          <p:attrName>style.visibility</p:attrName>
                                        </p:attrNameLst>
                                      </p:cBhvr>
                                      <p:to>
                                        <p:strVal val="hidden"/>
                                      </p:to>
                                    </p:set>
                                  </p:childTnLst>
                                </p:cTn>
                              </p:par>
                              <p:par>
                                <p:cTn id="36" presetID="10" presetClass="exit" presetSubtype="0" fill="hold" grpId="1" nodeType="withEffect">
                                  <p:stCondLst>
                                    <p:cond delay="300"/>
                                  </p:stCondLst>
                                  <p:childTnLst>
                                    <p:animEffect transition="out" filter="fade">
                                      <p:cBhvr>
                                        <p:cTn id="37" dur="500"/>
                                        <p:tgtEl>
                                          <p:spTgt spid="90"/>
                                        </p:tgtEl>
                                      </p:cBhvr>
                                    </p:animEffect>
                                    <p:set>
                                      <p:cBhvr>
                                        <p:cTn id="38" dur="1" fill="hold">
                                          <p:stCondLst>
                                            <p:cond delay="499"/>
                                          </p:stCondLst>
                                        </p:cTn>
                                        <p:tgtEl>
                                          <p:spTgt spid="90"/>
                                        </p:tgtEl>
                                        <p:attrNameLst>
                                          <p:attrName>style.visibility</p:attrName>
                                        </p:attrNameLst>
                                      </p:cBhvr>
                                      <p:to>
                                        <p:strVal val="hidden"/>
                                      </p:to>
                                    </p:set>
                                  </p:childTnLst>
                                </p:cTn>
                              </p:par>
                              <p:par>
                                <p:cTn id="39" presetID="10" presetClass="exit" presetSubtype="0" fill="hold" grpId="1" nodeType="withEffect">
                                  <p:stCondLst>
                                    <p:cond delay="30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par>
                                <p:cTn id="42" presetID="10" presetClass="exit" presetSubtype="0" fill="hold" grpId="1" nodeType="withEffect">
                                  <p:stCondLst>
                                    <p:cond delay="300"/>
                                  </p:stCondLst>
                                  <p:childTnLst>
                                    <p:animEffect transition="out" filter="fade">
                                      <p:cBhvr>
                                        <p:cTn id="43" dur="500"/>
                                        <p:tgtEl>
                                          <p:spTgt spid="92"/>
                                        </p:tgtEl>
                                      </p:cBhvr>
                                    </p:animEffect>
                                    <p:set>
                                      <p:cBhvr>
                                        <p:cTn id="44" dur="1" fill="hold">
                                          <p:stCondLst>
                                            <p:cond delay="499"/>
                                          </p:stCondLst>
                                        </p:cTn>
                                        <p:tgtEl>
                                          <p:spTgt spid="92"/>
                                        </p:tgtEl>
                                        <p:attrNameLst>
                                          <p:attrName>style.visibility</p:attrName>
                                        </p:attrNameLst>
                                      </p:cBhvr>
                                      <p:to>
                                        <p:strVal val="hidden"/>
                                      </p:to>
                                    </p:set>
                                  </p:childTnLst>
                                </p:cTn>
                              </p:par>
                              <p:par>
                                <p:cTn id="45" presetID="22" presetClass="exit" presetSubtype="8" fill="hold" nodeType="withEffect">
                                  <p:stCondLst>
                                    <p:cond delay="300"/>
                                  </p:stCondLst>
                                  <p:childTnLst>
                                    <p:animEffect transition="out" filter="wipe(left)">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22" presetClass="exit" presetSubtype="8" fill="hold" nodeType="withEffect">
                                  <p:stCondLst>
                                    <p:cond delay="300"/>
                                  </p:stCondLst>
                                  <p:childTnLst>
                                    <p:animEffect transition="out" filter="wipe(left)">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22" presetClass="exit" presetSubtype="8" fill="hold" nodeType="withEffect">
                                  <p:stCondLst>
                                    <p:cond delay="300"/>
                                  </p:stCondLst>
                                  <p:childTnLst>
                                    <p:animEffect transition="out" filter="wipe(left)">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par>
                                <p:cTn id="54" presetID="22" presetClass="exit" presetSubtype="2" fill="hold" nodeType="withEffect">
                                  <p:stCondLst>
                                    <p:cond delay="300"/>
                                  </p:stCondLst>
                                  <p:childTnLst>
                                    <p:animEffect transition="out" filter="wipe(right)">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par>
                                <p:cTn id="57" presetID="22" presetClass="exit" presetSubtype="2" fill="hold" nodeType="withEffect">
                                  <p:stCondLst>
                                    <p:cond delay="300"/>
                                  </p:stCondLst>
                                  <p:childTnLst>
                                    <p:animEffect transition="out" filter="wipe(right)">
                                      <p:cBhvr>
                                        <p:cTn id="58" dur="500"/>
                                        <p:tgtEl>
                                          <p:spTgt spid="21"/>
                                        </p:tgtEl>
                                      </p:cBhvr>
                                    </p:animEffect>
                                    <p:set>
                                      <p:cBhvr>
                                        <p:cTn id="59" dur="1" fill="hold">
                                          <p:stCondLst>
                                            <p:cond delay="499"/>
                                          </p:stCondLst>
                                        </p:cTn>
                                        <p:tgtEl>
                                          <p:spTgt spid="21"/>
                                        </p:tgtEl>
                                        <p:attrNameLst>
                                          <p:attrName>style.visibility</p:attrName>
                                        </p:attrNameLst>
                                      </p:cBhvr>
                                      <p:to>
                                        <p:strVal val="hidden"/>
                                      </p:to>
                                    </p:set>
                                  </p:childTnLst>
                                </p:cTn>
                              </p:par>
                              <p:par>
                                <p:cTn id="60" presetID="22" presetClass="exit" presetSubtype="2" fill="hold" nodeType="withEffect">
                                  <p:stCondLst>
                                    <p:cond delay="300"/>
                                  </p:stCondLst>
                                  <p:childTnLst>
                                    <p:animEffect transition="out" filter="wipe(right)">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par>
                                <p:cTn id="63" presetID="22" presetClass="exit" presetSubtype="1" fill="hold" nodeType="withEffect">
                                  <p:stCondLst>
                                    <p:cond delay="300"/>
                                  </p:stCondLst>
                                  <p:childTnLst>
                                    <p:animEffect transition="out" filter="wipe(up)">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par>
                                <p:cTn id="66" presetID="22" presetClass="exit" presetSubtype="1" fill="hold" nodeType="withEffect">
                                  <p:stCondLst>
                                    <p:cond delay="300"/>
                                  </p:stCondLst>
                                  <p:childTnLst>
                                    <p:animEffect transition="out" filter="wipe(up)">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par>
                                <p:cTn id="69" presetID="2" presetClass="entr" presetSubtype="4" accel="100000" fill="hold" nodeType="withEffect">
                                  <p:stCondLst>
                                    <p:cond delay="0"/>
                                  </p:stCondLst>
                                  <p:childTnLst>
                                    <p:set>
                                      <p:cBhvr>
                                        <p:cTn id="70" dur="1" fill="hold">
                                          <p:stCondLst>
                                            <p:cond delay="0"/>
                                          </p:stCondLst>
                                        </p:cTn>
                                        <p:tgtEl>
                                          <p:spTgt spid="126"/>
                                        </p:tgtEl>
                                        <p:attrNameLst>
                                          <p:attrName>style.visibility</p:attrName>
                                        </p:attrNameLst>
                                      </p:cBhvr>
                                      <p:to>
                                        <p:strVal val="visible"/>
                                      </p:to>
                                    </p:set>
                                    <p:anim calcmode="lin" valueType="num">
                                      <p:cBhvr additive="base">
                                        <p:cTn id="71" dur="500" fill="hold"/>
                                        <p:tgtEl>
                                          <p:spTgt spid="126"/>
                                        </p:tgtEl>
                                        <p:attrNameLst>
                                          <p:attrName>ppt_x</p:attrName>
                                        </p:attrNameLst>
                                      </p:cBhvr>
                                      <p:tavLst>
                                        <p:tav tm="0">
                                          <p:val>
                                            <p:strVal val="#ppt_x"/>
                                          </p:val>
                                        </p:tav>
                                        <p:tav tm="100000">
                                          <p:val>
                                            <p:strVal val="#ppt_x"/>
                                          </p:val>
                                        </p:tav>
                                      </p:tavLst>
                                    </p:anim>
                                    <p:anim calcmode="lin" valueType="num">
                                      <p:cBhvr additive="base">
                                        <p:cTn id="72" dur="500" fill="hold"/>
                                        <p:tgtEl>
                                          <p:spTgt spid="126"/>
                                        </p:tgtEl>
                                        <p:attrNameLst>
                                          <p:attrName>ppt_y</p:attrName>
                                        </p:attrNameLst>
                                      </p:cBhvr>
                                      <p:tavLst>
                                        <p:tav tm="0">
                                          <p:val>
                                            <p:strVal val="1+#ppt_h/2"/>
                                          </p:val>
                                        </p:tav>
                                        <p:tav tm="100000">
                                          <p:val>
                                            <p:strVal val="#ppt_y"/>
                                          </p:val>
                                        </p:tav>
                                      </p:tavLst>
                                    </p:anim>
                                  </p:childTnLst>
                                </p:cTn>
                              </p:par>
                              <p:par>
                                <p:cTn id="73" presetID="6" presetClass="emph" presetSubtype="0" autoRev="1" fill="hold" nodeType="withEffect">
                                  <p:stCondLst>
                                    <p:cond delay="500"/>
                                  </p:stCondLst>
                                  <p:childTnLst>
                                    <p:animScale>
                                      <p:cBhvr>
                                        <p:cTn id="74" dur="350" fill="hold"/>
                                        <p:tgtEl>
                                          <p:spTgt spid="126"/>
                                        </p:tgtEl>
                                      </p:cBhvr>
                                      <p:by x="80000" y="80000"/>
                                    </p:animScale>
                                  </p:childTnLst>
                                </p:cTn>
                              </p:par>
                              <p:par>
                                <p:cTn id="75" presetID="35" presetClass="path" presetSubtype="0" accel="50000" decel="50000" fill="hold" nodeType="withEffect">
                                  <p:stCondLst>
                                    <p:cond delay="500"/>
                                  </p:stCondLst>
                                  <p:childTnLst>
                                    <p:animMotion origin="layout" path="M -2.5E-6 3.7037E-7 L -0.05742 3.7037E-7 " pathEditMode="relative" rAng="0" ptsTypes="AA">
                                      <p:cBhvr>
                                        <p:cTn id="76" dur="700" fill="hold"/>
                                        <p:tgtEl>
                                          <p:spTgt spid="126"/>
                                        </p:tgtEl>
                                        <p:attrNameLst>
                                          <p:attrName>ppt_x</p:attrName>
                                          <p:attrName>ppt_y</p:attrName>
                                        </p:attrNameLst>
                                      </p:cBhvr>
                                      <p:rCtr x="-2878" y="0"/>
                                    </p:animMotion>
                                  </p:childTnLst>
                                </p:cTn>
                              </p:par>
                              <p:par>
                                <p:cTn id="77" presetID="2" presetClass="entr" presetSubtype="2" accel="48000" decel="52000" fill="hold" nodeType="withEffect">
                                  <p:stCondLst>
                                    <p:cond delay="500"/>
                                  </p:stCondLst>
                                  <p:childTnLst>
                                    <p:set>
                                      <p:cBhvr>
                                        <p:cTn id="78" dur="1" fill="hold">
                                          <p:stCondLst>
                                            <p:cond delay="0"/>
                                          </p:stCondLst>
                                        </p:cTn>
                                        <p:tgtEl>
                                          <p:spTgt spid="85"/>
                                        </p:tgtEl>
                                        <p:attrNameLst>
                                          <p:attrName>style.visibility</p:attrName>
                                        </p:attrNameLst>
                                      </p:cBhvr>
                                      <p:to>
                                        <p:strVal val="visible"/>
                                      </p:to>
                                    </p:set>
                                    <p:anim calcmode="lin" valueType="num">
                                      <p:cBhvr additive="base">
                                        <p:cTn id="79" dur="500" fill="hold"/>
                                        <p:tgtEl>
                                          <p:spTgt spid="85"/>
                                        </p:tgtEl>
                                        <p:attrNameLst>
                                          <p:attrName>ppt_x</p:attrName>
                                        </p:attrNameLst>
                                      </p:cBhvr>
                                      <p:tavLst>
                                        <p:tav tm="0">
                                          <p:val>
                                            <p:strVal val="1+#ppt_w/2"/>
                                          </p:val>
                                        </p:tav>
                                        <p:tav tm="100000">
                                          <p:val>
                                            <p:strVal val="#ppt_x"/>
                                          </p:val>
                                        </p:tav>
                                      </p:tavLst>
                                    </p:anim>
                                    <p:anim calcmode="lin" valueType="num">
                                      <p:cBhvr additive="base">
                                        <p:cTn id="80" dur="500" fill="hold"/>
                                        <p:tgtEl>
                                          <p:spTgt spid="85"/>
                                        </p:tgtEl>
                                        <p:attrNameLst>
                                          <p:attrName>ppt_y</p:attrName>
                                        </p:attrNameLst>
                                      </p:cBhvr>
                                      <p:tavLst>
                                        <p:tav tm="0">
                                          <p:val>
                                            <p:strVal val="#ppt_y"/>
                                          </p:val>
                                        </p:tav>
                                        <p:tav tm="100000">
                                          <p:val>
                                            <p:strVal val="#ppt_y"/>
                                          </p:val>
                                        </p:tav>
                                      </p:tavLst>
                                    </p:anim>
                                  </p:childTnLst>
                                </p:cTn>
                              </p:par>
                              <p:par>
                                <p:cTn id="81" presetID="2" presetClass="exit" presetSubtype="4" accel="100000" fill="hold" nodeType="withEffect">
                                  <p:stCondLst>
                                    <p:cond delay="1300"/>
                                  </p:stCondLst>
                                  <p:childTnLst>
                                    <p:anim calcmode="lin" valueType="num">
                                      <p:cBhvr additive="base">
                                        <p:cTn id="82" dur="500"/>
                                        <p:tgtEl>
                                          <p:spTgt spid="126"/>
                                        </p:tgtEl>
                                        <p:attrNameLst>
                                          <p:attrName>ppt_x</p:attrName>
                                        </p:attrNameLst>
                                      </p:cBhvr>
                                      <p:tavLst>
                                        <p:tav tm="0">
                                          <p:val>
                                            <p:strVal val="ppt_x"/>
                                          </p:val>
                                        </p:tav>
                                        <p:tav tm="100000">
                                          <p:val>
                                            <p:strVal val="ppt_x"/>
                                          </p:val>
                                        </p:tav>
                                      </p:tavLst>
                                    </p:anim>
                                    <p:anim calcmode="lin" valueType="num">
                                      <p:cBhvr additive="base">
                                        <p:cTn id="83" dur="500"/>
                                        <p:tgtEl>
                                          <p:spTgt spid="126"/>
                                        </p:tgtEl>
                                        <p:attrNameLst>
                                          <p:attrName>ppt_y</p:attrName>
                                        </p:attrNameLst>
                                      </p:cBhvr>
                                      <p:tavLst>
                                        <p:tav tm="0">
                                          <p:val>
                                            <p:strVal val="ppt_y"/>
                                          </p:val>
                                        </p:tav>
                                        <p:tav tm="100000">
                                          <p:val>
                                            <p:strVal val="1+ppt_h/2"/>
                                          </p:val>
                                        </p:tav>
                                      </p:tavLst>
                                    </p:anim>
                                    <p:set>
                                      <p:cBhvr>
                                        <p:cTn id="84" dur="1" fill="hold">
                                          <p:stCondLst>
                                            <p:cond delay="499"/>
                                          </p:stCondLst>
                                        </p:cTn>
                                        <p:tgtEl>
                                          <p:spTgt spid="126"/>
                                        </p:tgtEl>
                                        <p:attrNameLst>
                                          <p:attrName>style.visibility</p:attrName>
                                        </p:attrNameLst>
                                      </p:cBhvr>
                                      <p:to>
                                        <p:strVal val="hidden"/>
                                      </p:to>
                                    </p:set>
                                  </p:childTnLst>
                                </p:cTn>
                              </p:par>
                              <p:par>
                                <p:cTn id="85" presetID="28" presetClass="entr" presetSubtype="0" repeatCount="indefinite" fill="hold" nodeType="withEffect">
                                  <p:stCondLst>
                                    <p:cond delay="0"/>
                                  </p:stCondLst>
                                  <p:childTnLst>
                                    <p:set>
                                      <p:cBhvr>
                                        <p:cTn id="86" dur="1" fill="hold">
                                          <p:stCondLst>
                                            <p:cond delay="0"/>
                                          </p:stCondLst>
                                        </p:cTn>
                                        <p:tgtEl>
                                          <p:spTgt spid="160"/>
                                        </p:tgtEl>
                                        <p:attrNameLst>
                                          <p:attrName>style.visibility</p:attrName>
                                        </p:attrNameLst>
                                      </p:cBhvr>
                                      <p:to>
                                        <p:strVal val="visible"/>
                                      </p:to>
                                    </p:set>
                                    <p:anim calcmode="lin" valueType="num">
                                      <p:cBhvr>
                                        <p:cTn id="87" dur="4750" fill="hold"/>
                                        <p:tgtEl>
                                          <p:spTgt spid="160"/>
                                        </p:tgtEl>
                                        <p:attrNameLst>
                                          <p:attrName>ppt_x</p:attrName>
                                        </p:attrNameLst>
                                      </p:cBhvr>
                                      <p:tavLst>
                                        <p:tav tm="0">
                                          <p:val>
                                            <p:strVal val="#ppt_x"/>
                                          </p:val>
                                        </p:tav>
                                        <p:tav tm="100000">
                                          <p:val>
                                            <p:strVal val="#ppt_x"/>
                                          </p:val>
                                        </p:tav>
                                      </p:tavLst>
                                    </p:anim>
                                    <p:anim calcmode="lin" valueType="num">
                                      <p:cBhvr>
                                        <p:cTn id="88" dur="4750" fill="hold"/>
                                        <p:tgtEl>
                                          <p:spTgt spid="160"/>
                                        </p:tgtEl>
                                        <p:attrNameLst>
                                          <p:attrName>ppt_y</p:attrName>
                                        </p:attrNameLst>
                                      </p:cBhvr>
                                      <p:tavLst>
                                        <p:tav tm="0">
                                          <p:val>
                                            <p:strVal val="#ppt_y+1"/>
                                          </p:val>
                                        </p:tav>
                                        <p:tav tm="100000">
                                          <p:val>
                                            <p:strVal val="#ppt_y-1"/>
                                          </p:val>
                                        </p:tav>
                                      </p:tavLst>
                                    </p:anim>
                                  </p:childTnLst>
                                </p:cTn>
                              </p:par>
                              <p:par>
                                <p:cTn id="89" presetID="28" presetClass="entr" presetSubtype="0" repeatCount="indefinite" fill="hold" nodeType="withEffect">
                                  <p:stCondLst>
                                    <p:cond delay="0"/>
                                  </p:stCondLst>
                                  <p:childTnLst>
                                    <p:set>
                                      <p:cBhvr>
                                        <p:cTn id="90" dur="1" fill="hold">
                                          <p:stCondLst>
                                            <p:cond delay="0"/>
                                          </p:stCondLst>
                                        </p:cTn>
                                        <p:tgtEl>
                                          <p:spTgt spid="161"/>
                                        </p:tgtEl>
                                        <p:attrNameLst>
                                          <p:attrName>style.visibility</p:attrName>
                                        </p:attrNameLst>
                                      </p:cBhvr>
                                      <p:to>
                                        <p:strVal val="visible"/>
                                      </p:to>
                                    </p:set>
                                    <p:anim calcmode="lin" valueType="num">
                                      <p:cBhvr>
                                        <p:cTn id="91" dur="4750" fill="hold"/>
                                        <p:tgtEl>
                                          <p:spTgt spid="161"/>
                                        </p:tgtEl>
                                        <p:attrNameLst>
                                          <p:attrName>ppt_x</p:attrName>
                                        </p:attrNameLst>
                                      </p:cBhvr>
                                      <p:tavLst>
                                        <p:tav tm="0">
                                          <p:val>
                                            <p:strVal val="#ppt_x"/>
                                          </p:val>
                                        </p:tav>
                                        <p:tav tm="100000">
                                          <p:val>
                                            <p:strVal val="#ppt_x"/>
                                          </p:val>
                                        </p:tav>
                                      </p:tavLst>
                                    </p:anim>
                                    <p:anim calcmode="lin" valueType="num">
                                      <p:cBhvr>
                                        <p:cTn id="92" dur="4750" fill="hold"/>
                                        <p:tgtEl>
                                          <p:spTgt spid="161"/>
                                        </p:tgtEl>
                                        <p:attrNameLst>
                                          <p:attrName>ppt_y</p:attrName>
                                        </p:attrNameLst>
                                      </p:cBhvr>
                                      <p:tavLst>
                                        <p:tav tm="0">
                                          <p:val>
                                            <p:strVal val="#ppt_y+1"/>
                                          </p:val>
                                        </p:tav>
                                        <p:tav tm="100000">
                                          <p:val>
                                            <p:strVal val="#ppt_y-1"/>
                                          </p:val>
                                        </p:tav>
                                      </p:tavLst>
                                    </p:anim>
                                  </p:childTnLst>
                                </p:cTn>
                              </p:par>
                              <p:par>
                                <p:cTn id="93" presetID="28" presetClass="entr" presetSubtype="0" repeatCount="indefinite" fill="hold" nodeType="withEffect">
                                  <p:stCondLst>
                                    <p:cond delay="0"/>
                                  </p:stCondLst>
                                  <p:childTnLst>
                                    <p:set>
                                      <p:cBhvr>
                                        <p:cTn id="94" dur="1" fill="hold">
                                          <p:stCondLst>
                                            <p:cond delay="0"/>
                                          </p:stCondLst>
                                        </p:cTn>
                                        <p:tgtEl>
                                          <p:spTgt spid="158"/>
                                        </p:tgtEl>
                                        <p:attrNameLst>
                                          <p:attrName>style.visibility</p:attrName>
                                        </p:attrNameLst>
                                      </p:cBhvr>
                                      <p:to>
                                        <p:strVal val="visible"/>
                                      </p:to>
                                    </p:set>
                                    <p:anim calcmode="lin" valueType="num">
                                      <p:cBhvr>
                                        <p:cTn id="95" dur="4750" fill="hold"/>
                                        <p:tgtEl>
                                          <p:spTgt spid="158"/>
                                        </p:tgtEl>
                                        <p:attrNameLst>
                                          <p:attrName>ppt_x</p:attrName>
                                        </p:attrNameLst>
                                      </p:cBhvr>
                                      <p:tavLst>
                                        <p:tav tm="0">
                                          <p:val>
                                            <p:strVal val="#ppt_x"/>
                                          </p:val>
                                        </p:tav>
                                        <p:tav tm="100000">
                                          <p:val>
                                            <p:strVal val="#ppt_x"/>
                                          </p:val>
                                        </p:tav>
                                      </p:tavLst>
                                    </p:anim>
                                    <p:anim calcmode="lin" valueType="num">
                                      <p:cBhvr>
                                        <p:cTn id="96" dur="4750" fill="hold"/>
                                        <p:tgtEl>
                                          <p:spTgt spid="158"/>
                                        </p:tgtEl>
                                        <p:attrNameLst>
                                          <p:attrName>ppt_y</p:attrName>
                                        </p:attrNameLst>
                                      </p:cBhvr>
                                      <p:tavLst>
                                        <p:tav tm="0">
                                          <p:val>
                                            <p:strVal val="#ppt_y+1"/>
                                          </p:val>
                                        </p:tav>
                                        <p:tav tm="100000">
                                          <p:val>
                                            <p:strVal val="#ppt_y-1"/>
                                          </p:val>
                                        </p:tav>
                                      </p:tavLst>
                                    </p:anim>
                                  </p:childTnLst>
                                </p:cTn>
                              </p:par>
                              <p:par>
                                <p:cTn id="97" presetID="28" presetClass="entr" presetSubtype="0" repeatCount="indefinite" fill="hold" nodeType="withEffect">
                                  <p:stCondLst>
                                    <p:cond delay="2000"/>
                                  </p:stCondLst>
                                  <p:childTnLst>
                                    <p:set>
                                      <p:cBhvr>
                                        <p:cTn id="98" dur="1" fill="hold">
                                          <p:stCondLst>
                                            <p:cond delay="0"/>
                                          </p:stCondLst>
                                        </p:cTn>
                                        <p:tgtEl>
                                          <p:spTgt spid="157"/>
                                        </p:tgtEl>
                                        <p:attrNameLst>
                                          <p:attrName>style.visibility</p:attrName>
                                        </p:attrNameLst>
                                      </p:cBhvr>
                                      <p:to>
                                        <p:strVal val="visible"/>
                                      </p:to>
                                    </p:set>
                                    <p:anim calcmode="lin" valueType="num">
                                      <p:cBhvr>
                                        <p:cTn id="99" dur="4750" fill="hold"/>
                                        <p:tgtEl>
                                          <p:spTgt spid="157"/>
                                        </p:tgtEl>
                                        <p:attrNameLst>
                                          <p:attrName>ppt_x</p:attrName>
                                        </p:attrNameLst>
                                      </p:cBhvr>
                                      <p:tavLst>
                                        <p:tav tm="0">
                                          <p:val>
                                            <p:strVal val="#ppt_x"/>
                                          </p:val>
                                        </p:tav>
                                        <p:tav tm="100000">
                                          <p:val>
                                            <p:strVal val="#ppt_x"/>
                                          </p:val>
                                        </p:tav>
                                      </p:tavLst>
                                    </p:anim>
                                    <p:anim calcmode="lin" valueType="num">
                                      <p:cBhvr>
                                        <p:cTn id="100" dur="4750" fill="hold"/>
                                        <p:tgtEl>
                                          <p:spTgt spid="157"/>
                                        </p:tgtEl>
                                        <p:attrNameLst>
                                          <p:attrName>ppt_y</p:attrName>
                                        </p:attrNameLst>
                                      </p:cBhvr>
                                      <p:tavLst>
                                        <p:tav tm="0">
                                          <p:val>
                                            <p:strVal val="#ppt_y+1"/>
                                          </p:val>
                                        </p:tav>
                                        <p:tav tm="100000">
                                          <p:val>
                                            <p:strVal val="#ppt_y-1"/>
                                          </p:val>
                                        </p:tav>
                                      </p:tavLst>
                                    </p:anim>
                                  </p:childTnLst>
                                </p:cTn>
                              </p:par>
                              <p:par>
                                <p:cTn id="101" presetID="28" presetClass="entr" presetSubtype="0" repeatCount="indefinite" fill="hold" nodeType="withEffect">
                                  <p:stCondLst>
                                    <p:cond delay="0"/>
                                  </p:stCondLst>
                                  <p:childTnLst>
                                    <p:set>
                                      <p:cBhvr>
                                        <p:cTn id="102" dur="1" fill="hold">
                                          <p:stCondLst>
                                            <p:cond delay="0"/>
                                          </p:stCondLst>
                                        </p:cTn>
                                        <p:tgtEl>
                                          <p:spTgt spid="162"/>
                                        </p:tgtEl>
                                        <p:attrNameLst>
                                          <p:attrName>style.visibility</p:attrName>
                                        </p:attrNameLst>
                                      </p:cBhvr>
                                      <p:to>
                                        <p:strVal val="visible"/>
                                      </p:to>
                                    </p:set>
                                    <p:anim calcmode="lin" valueType="num">
                                      <p:cBhvr>
                                        <p:cTn id="103" dur="4750" fill="hold"/>
                                        <p:tgtEl>
                                          <p:spTgt spid="162"/>
                                        </p:tgtEl>
                                        <p:attrNameLst>
                                          <p:attrName>ppt_x</p:attrName>
                                        </p:attrNameLst>
                                      </p:cBhvr>
                                      <p:tavLst>
                                        <p:tav tm="0">
                                          <p:val>
                                            <p:strVal val="#ppt_x"/>
                                          </p:val>
                                        </p:tav>
                                        <p:tav tm="100000">
                                          <p:val>
                                            <p:strVal val="#ppt_x"/>
                                          </p:val>
                                        </p:tav>
                                      </p:tavLst>
                                    </p:anim>
                                    <p:anim calcmode="lin" valueType="num">
                                      <p:cBhvr>
                                        <p:cTn id="104" dur="4750" fill="hold"/>
                                        <p:tgtEl>
                                          <p:spTgt spid="162"/>
                                        </p:tgtEl>
                                        <p:attrNameLst>
                                          <p:attrName>ppt_y</p:attrName>
                                        </p:attrNameLst>
                                      </p:cBhvr>
                                      <p:tavLst>
                                        <p:tav tm="0">
                                          <p:val>
                                            <p:strVal val="#ppt_y+1"/>
                                          </p:val>
                                        </p:tav>
                                        <p:tav tm="100000">
                                          <p:val>
                                            <p:strVal val="#ppt_y-1"/>
                                          </p:val>
                                        </p:tav>
                                      </p:tavLst>
                                    </p:anim>
                                  </p:childTnLst>
                                </p:cTn>
                              </p:par>
                              <p:par>
                                <p:cTn id="105" presetID="28" presetClass="entr" presetSubtype="0" repeatCount="indefinite" fill="hold" nodeType="withEffect">
                                  <p:stCondLst>
                                    <p:cond delay="1250"/>
                                  </p:stCondLst>
                                  <p:childTnLst>
                                    <p:set>
                                      <p:cBhvr>
                                        <p:cTn id="106" dur="1" fill="hold">
                                          <p:stCondLst>
                                            <p:cond delay="0"/>
                                          </p:stCondLst>
                                        </p:cTn>
                                        <p:tgtEl>
                                          <p:spTgt spid="163"/>
                                        </p:tgtEl>
                                        <p:attrNameLst>
                                          <p:attrName>style.visibility</p:attrName>
                                        </p:attrNameLst>
                                      </p:cBhvr>
                                      <p:to>
                                        <p:strVal val="visible"/>
                                      </p:to>
                                    </p:set>
                                    <p:anim calcmode="lin" valueType="num">
                                      <p:cBhvr>
                                        <p:cTn id="107" dur="4750" fill="hold"/>
                                        <p:tgtEl>
                                          <p:spTgt spid="163"/>
                                        </p:tgtEl>
                                        <p:attrNameLst>
                                          <p:attrName>ppt_x</p:attrName>
                                        </p:attrNameLst>
                                      </p:cBhvr>
                                      <p:tavLst>
                                        <p:tav tm="0">
                                          <p:val>
                                            <p:strVal val="#ppt_x"/>
                                          </p:val>
                                        </p:tav>
                                        <p:tav tm="100000">
                                          <p:val>
                                            <p:strVal val="#ppt_x"/>
                                          </p:val>
                                        </p:tav>
                                      </p:tavLst>
                                    </p:anim>
                                    <p:anim calcmode="lin" valueType="num">
                                      <p:cBhvr>
                                        <p:cTn id="108" dur="4750" fill="hold"/>
                                        <p:tgtEl>
                                          <p:spTgt spid="163"/>
                                        </p:tgtEl>
                                        <p:attrNameLst>
                                          <p:attrName>ppt_y</p:attrName>
                                        </p:attrNameLst>
                                      </p:cBhvr>
                                      <p:tavLst>
                                        <p:tav tm="0">
                                          <p:val>
                                            <p:strVal val="#ppt_y+1"/>
                                          </p:val>
                                        </p:tav>
                                        <p:tav tm="100000">
                                          <p:val>
                                            <p:strVal val="#ppt_y-1"/>
                                          </p:val>
                                        </p:tav>
                                      </p:tavLst>
                                    </p:anim>
                                  </p:childTnLst>
                                </p:cTn>
                              </p:par>
                              <p:par>
                                <p:cTn id="109" presetID="28" presetClass="entr" presetSubtype="0" repeatCount="indefinite" fill="hold" nodeType="withEffect">
                                  <p:stCondLst>
                                    <p:cond delay="0"/>
                                  </p:stCondLst>
                                  <p:childTnLst>
                                    <p:set>
                                      <p:cBhvr>
                                        <p:cTn id="110" dur="1" fill="hold">
                                          <p:stCondLst>
                                            <p:cond delay="0"/>
                                          </p:stCondLst>
                                        </p:cTn>
                                        <p:tgtEl>
                                          <p:spTgt spid="164"/>
                                        </p:tgtEl>
                                        <p:attrNameLst>
                                          <p:attrName>style.visibility</p:attrName>
                                        </p:attrNameLst>
                                      </p:cBhvr>
                                      <p:to>
                                        <p:strVal val="visible"/>
                                      </p:to>
                                    </p:set>
                                    <p:anim calcmode="lin" valueType="num">
                                      <p:cBhvr>
                                        <p:cTn id="111" dur="4750" fill="hold"/>
                                        <p:tgtEl>
                                          <p:spTgt spid="164"/>
                                        </p:tgtEl>
                                        <p:attrNameLst>
                                          <p:attrName>ppt_x</p:attrName>
                                        </p:attrNameLst>
                                      </p:cBhvr>
                                      <p:tavLst>
                                        <p:tav tm="0">
                                          <p:val>
                                            <p:strVal val="#ppt_x"/>
                                          </p:val>
                                        </p:tav>
                                        <p:tav tm="100000">
                                          <p:val>
                                            <p:strVal val="#ppt_x"/>
                                          </p:val>
                                        </p:tav>
                                      </p:tavLst>
                                    </p:anim>
                                    <p:anim calcmode="lin" valueType="num">
                                      <p:cBhvr>
                                        <p:cTn id="112" dur="4750" fill="hold"/>
                                        <p:tgtEl>
                                          <p:spTgt spid="164"/>
                                        </p:tgtEl>
                                        <p:attrNameLst>
                                          <p:attrName>ppt_y</p:attrName>
                                        </p:attrNameLst>
                                      </p:cBhvr>
                                      <p:tavLst>
                                        <p:tav tm="0">
                                          <p:val>
                                            <p:strVal val="#ppt_y+1"/>
                                          </p:val>
                                        </p:tav>
                                        <p:tav tm="100000">
                                          <p:val>
                                            <p:strVal val="#ppt_y-1"/>
                                          </p:val>
                                        </p:tav>
                                      </p:tavLst>
                                    </p:anim>
                                  </p:childTnLst>
                                </p:cTn>
                              </p:par>
                              <p:par>
                                <p:cTn id="113" presetID="28" presetClass="entr" presetSubtype="0" repeatCount="indefinite" fill="hold" nodeType="withEffect">
                                  <p:stCondLst>
                                    <p:cond delay="0"/>
                                  </p:stCondLst>
                                  <p:childTnLst>
                                    <p:set>
                                      <p:cBhvr>
                                        <p:cTn id="114" dur="1" fill="hold">
                                          <p:stCondLst>
                                            <p:cond delay="0"/>
                                          </p:stCondLst>
                                        </p:cTn>
                                        <p:tgtEl>
                                          <p:spTgt spid="156"/>
                                        </p:tgtEl>
                                        <p:attrNameLst>
                                          <p:attrName>style.visibility</p:attrName>
                                        </p:attrNameLst>
                                      </p:cBhvr>
                                      <p:to>
                                        <p:strVal val="visible"/>
                                      </p:to>
                                    </p:set>
                                    <p:anim calcmode="lin" valueType="num">
                                      <p:cBhvr>
                                        <p:cTn id="115" dur="4750" fill="hold"/>
                                        <p:tgtEl>
                                          <p:spTgt spid="156"/>
                                        </p:tgtEl>
                                        <p:attrNameLst>
                                          <p:attrName>ppt_x</p:attrName>
                                        </p:attrNameLst>
                                      </p:cBhvr>
                                      <p:tavLst>
                                        <p:tav tm="0">
                                          <p:val>
                                            <p:strVal val="#ppt_x"/>
                                          </p:val>
                                        </p:tav>
                                        <p:tav tm="100000">
                                          <p:val>
                                            <p:strVal val="#ppt_x"/>
                                          </p:val>
                                        </p:tav>
                                      </p:tavLst>
                                    </p:anim>
                                    <p:anim calcmode="lin" valueType="num">
                                      <p:cBhvr>
                                        <p:cTn id="116" dur="4750" fill="hold"/>
                                        <p:tgtEl>
                                          <p:spTgt spid="156"/>
                                        </p:tgtEl>
                                        <p:attrNameLst>
                                          <p:attrName>ppt_y</p:attrName>
                                        </p:attrNameLst>
                                      </p:cBhvr>
                                      <p:tavLst>
                                        <p:tav tm="0">
                                          <p:val>
                                            <p:strVal val="#ppt_y+1"/>
                                          </p:val>
                                        </p:tav>
                                        <p:tav tm="100000">
                                          <p:val>
                                            <p:strVal val="#ppt_y-1"/>
                                          </p:val>
                                        </p:tav>
                                      </p:tavLst>
                                    </p:anim>
                                  </p:childTnLst>
                                </p:cTn>
                              </p:par>
                              <p:par>
                                <p:cTn id="117" presetID="28" presetClass="entr" presetSubtype="0" repeatCount="indefinite" fill="hold" nodeType="withEffect">
                                  <p:stCondLst>
                                    <p:cond delay="1250"/>
                                  </p:stCondLst>
                                  <p:childTnLst>
                                    <p:set>
                                      <p:cBhvr>
                                        <p:cTn id="118" dur="1" fill="hold">
                                          <p:stCondLst>
                                            <p:cond delay="0"/>
                                          </p:stCondLst>
                                        </p:cTn>
                                        <p:tgtEl>
                                          <p:spTgt spid="155"/>
                                        </p:tgtEl>
                                        <p:attrNameLst>
                                          <p:attrName>style.visibility</p:attrName>
                                        </p:attrNameLst>
                                      </p:cBhvr>
                                      <p:to>
                                        <p:strVal val="visible"/>
                                      </p:to>
                                    </p:set>
                                    <p:anim calcmode="lin" valueType="num">
                                      <p:cBhvr>
                                        <p:cTn id="119" dur="4750" fill="hold"/>
                                        <p:tgtEl>
                                          <p:spTgt spid="155"/>
                                        </p:tgtEl>
                                        <p:attrNameLst>
                                          <p:attrName>ppt_x</p:attrName>
                                        </p:attrNameLst>
                                      </p:cBhvr>
                                      <p:tavLst>
                                        <p:tav tm="0">
                                          <p:val>
                                            <p:strVal val="#ppt_x"/>
                                          </p:val>
                                        </p:tav>
                                        <p:tav tm="100000">
                                          <p:val>
                                            <p:strVal val="#ppt_x"/>
                                          </p:val>
                                        </p:tav>
                                      </p:tavLst>
                                    </p:anim>
                                    <p:anim calcmode="lin" valueType="num">
                                      <p:cBhvr>
                                        <p:cTn id="120" dur="4750" fill="hold"/>
                                        <p:tgtEl>
                                          <p:spTgt spid="155"/>
                                        </p:tgtEl>
                                        <p:attrNameLst>
                                          <p:attrName>ppt_y</p:attrName>
                                        </p:attrNameLst>
                                      </p:cBhvr>
                                      <p:tavLst>
                                        <p:tav tm="0">
                                          <p:val>
                                            <p:strVal val="#ppt_y+1"/>
                                          </p:val>
                                        </p:tav>
                                        <p:tav tm="100000">
                                          <p:val>
                                            <p:strVal val="#ppt_y-1"/>
                                          </p:val>
                                        </p:tav>
                                      </p:tavLst>
                                    </p:anim>
                                  </p:childTnLst>
                                </p:cTn>
                              </p:par>
                              <p:par>
                                <p:cTn id="121" presetID="28" presetClass="entr" presetSubtype="0" repeatCount="indefinite" fill="hold" nodeType="withEffect">
                                  <p:stCondLst>
                                    <p:cond delay="750"/>
                                  </p:stCondLst>
                                  <p:childTnLst>
                                    <p:set>
                                      <p:cBhvr>
                                        <p:cTn id="122" dur="1" fill="hold">
                                          <p:stCondLst>
                                            <p:cond delay="0"/>
                                          </p:stCondLst>
                                        </p:cTn>
                                        <p:tgtEl>
                                          <p:spTgt spid="154"/>
                                        </p:tgtEl>
                                        <p:attrNameLst>
                                          <p:attrName>style.visibility</p:attrName>
                                        </p:attrNameLst>
                                      </p:cBhvr>
                                      <p:to>
                                        <p:strVal val="visible"/>
                                      </p:to>
                                    </p:set>
                                    <p:anim calcmode="lin" valueType="num">
                                      <p:cBhvr>
                                        <p:cTn id="123" dur="4750" fill="hold"/>
                                        <p:tgtEl>
                                          <p:spTgt spid="154"/>
                                        </p:tgtEl>
                                        <p:attrNameLst>
                                          <p:attrName>ppt_x</p:attrName>
                                        </p:attrNameLst>
                                      </p:cBhvr>
                                      <p:tavLst>
                                        <p:tav tm="0">
                                          <p:val>
                                            <p:strVal val="#ppt_x"/>
                                          </p:val>
                                        </p:tav>
                                        <p:tav tm="100000">
                                          <p:val>
                                            <p:strVal val="#ppt_x"/>
                                          </p:val>
                                        </p:tav>
                                      </p:tavLst>
                                    </p:anim>
                                    <p:anim calcmode="lin" valueType="num">
                                      <p:cBhvr>
                                        <p:cTn id="124" dur="4750" fill="hold"/>
                                        <p:tgtEl>
                                          <p:spTgt spid="154"/>
                                        </p:tgtEl>
                                        <p:attrNameLst>
                                          <p:attrName>ppt_y</p:attrName>
                                        </p:attrNameLst>
                                      </p:cBhvr>
                                      <p:tavLst>
                                        <p:tav tm="0">
                                          <p:val>
                                            <p:strVal val="#ppt_y+1"/>
                                          </p:val>
                                        </p:tav>
                                        <p:tav tm="100000">
                                          <p:val>
                                            <p:strVal val="#ppt_y-1"/>
                                          </p:val>
                                        </p:tav>
                                      </p:tavLst>
                                    </p:anim>
                                  </p:childTnLst>
                                </p:cTn>
                              </p:par>
                              <p:par>
                                <p:cTn id="125" presetID="28" presetClass="entr" presetSubtype="0" repeatCount="indefinite" fill="hold" nodeType="withEffect">
                                  <p:stCondLst>
                                    <p:cond delay="0"/>
                                  </p:stCondLst>
                                  <p:childTnLst>
                                    <p:set>
                                      <p:cBhvr>
                                        <p:cTn id="126" dur="1" fill="hold">
                                          <p:stCondLst>
                                            <p:cond delay="0"/>
                                          </p:stCondLst>
                                        </p:cTn>
                                        <p:tgtEl>
                                          <p:spTgt spid="165"/>
                                        </p:tgtEl>
                                        <p:attrNameLst>
                                          <p:attrName>style.visibility</p:attrName>
                                        </p:attrNameLst>
                                      </p:cBhvr>
                                      <p:to>
                                        <p:strVal val="visible"/>
                                      </p:to>
                                    </p:set>
                                    <p:anim calcmode="lin" valueType="num">
                                      <p:cBhvr>
                                        <p:cTn id="127" dur="4750" fill="hold"/>
                                        <p:tgtEl>
                                          <p:spTgt spid="165"/>
                                        </p:tgtEl>
                                        <p:attrNameLst>
                                          <p:attrName>ppt_x</p:attrName>
                                        </p:attrNameLst>
                                      </p:cBhvr>
                                      <p:tavLst>
                                        <p:tav tm="0">
                                          <p:val>
                                            <p:strVal val="#ppt_x"/>
                                          </p:val>
                                        </p:tav>
                                        <p:tav tm="100000">
                                          <p:val>
                                            <p:strVal val="#ppt_x"/>
                                          </p:val>
                                        </p:tav>
                                      </p:tavLst>
                                    </p:anim>
                                    <p:anim calcmode="lin" valueType="num">
                                      <p:cBhvr>
                                        <p:cTn id="128" dur="4750" fill="hold"/>
                                        <p:tgtEl>
                                          <p:spTgt spid="165"/>
                                        </p:tgtEl>
                                        <p:attrNameLst>
                                          <p:attrName>ppt_y</p:attrName>
                                        </p:attrNameLst>
                                      </p:cBhvr>
                                      <p:tavLst>
                                        <p:tav tm="0">
                                          <p:val>
                                            <p:strVal val="#ppt_y+1"/>
                                          </p:val>
                                        </p:tav>
                                        <p:tav tm="100000">
                                          <p:val>
                                            <p:strVal val="#ppt_y-1"/>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xit" presetSubtype="8" accel="48000" decel="52000" fill="hold" nodeType="clickEffect">
                                  <p:stCondLst>
                                    <p:cond delay="500"/>
                                  </p:stCondLst>
                                  <p:childTnLst>
                                    <p:anim calcmode="lin" valueType="num">
                                      <p:cBhvr additive="base">
                                        <p:cTn id="132" dur="500"/>
                                        <p:tgtEl>
                                          <p:spTgt spid="85"/>
                                        </p:tgtEl>
                                        <p:attrNameLst>
                                          <p:attrName>ppt_x</p:attrName>
                                        </p:attrNameLst>
                                      </p:cBhvr>
                                      <p:tavLst>
                                        <p:tav tm="0">
                                          <p:val>
                                            <p:strVal val="ppt_x"/>
                                          </p:val>
                                        </p:tav>
                                        <p:tav tm="100000">
                                          <p:val>
                                            <p:strVal val="0-ppt_w/2"/>
                                          </p:val>
                                        </p:tav>
                                      </p:tavLst>
                                    </p:anim>
                                    <p:anim calcmode="lin" valueType="num">
                                      <p:cBhvr additive="base">
                                        <p:cTn id="133" dur="500"/>
                                        <p:tgtEl>
                                          <p:spTgt spid="85"/>
                                        </p:tgtEl>
                                        <p:attrNameLst>
                                          <p:attrName>ppt_y</p:attrName>
                                        </p:attrNameLst>
                                      </p:cBhvr>
                                      <p:tavLst>
                                        <p:tav tm="0">
                                          <p:val>
                                            <p:strVal val="ppt_y"/>
                                          </p:val>
                                        </p:tav>
                                        <p:tav tm="100000">
                                          <p:val>
                                            <p:strVal val="ppt_y"/>
                                          </p:val>
                                        </p:tav>
                                      </p:tavLst>
                                    </p:anim>
                                    <p:set>
                                      <p:cBhvr>
                                        <p:cTn id="134" dur="1" fill="hold">
                                          <p:stCondLst>
                                            <p:cond delay="499"/>
                                          </p:stCondLst>
                                        </p:cTn>
                                        <p:tgtEl>
                                          <p:spTgt spid="85"/>
                                        </p:tgtEl>
                                        <p:attrNameLst>
                                          <p:attrName>style.visibility</p:attrName>
                                        </p:attrNameLst>
                                      </p:cBhvr>
                                      <p:to>
                                        <p:strVal val="hidden"/>
                                      </p:to>
                                    </p:set>
                                  </p:childTnLst>
                                </p:cTn>
                              </p:par>
                              <p:par>
                                <p:cTn id="135" presetID="2" presetClass="entr" presetSubtype="2" accel="52000" decel="48000" fill="hold" nodeType="withEffect">
                                  <p:stCondLst>
                                    <p:cond delay="500"/>
                                  </p:stCondLst>
                                  <p:childTnLst>
                                    <p:set>
                                      <p:cBhvr>
                                        <p:cTn id="136" dur="1" fill="hold">
                                          <p:stCondLst>
                                            <p:cond delay="0"/>
                                          </p:stCondLst>
                                        </p:cTn>
                                        <p:tgtEl>
                                          <p:spTgt spid="175"/>
                                        </p:tgtEl>
                                        <p:attrNameLst>
                                          <p:attrName>style.visibility</p:attrName>
                                        </p:attrNameLst>
                                      </p:cBhvr>
                                      <p:to>
                                        <p:strVal val="visible"/>
                                      </p:to>
                                    </p:set>
                                    <p:anim calcmode="lin" valueType="num">
                                      <p:cBhvr additive="base">
                                        <p:cTn id="137" dur="500" fill="hold"/>
                                        <p:tgtEl>
                                          <p:spTgt spid="175"/>
                                        </p:tgtEl>
                                        <p:attrNameLst>
                                          <p:attrName>ppt_x</p:attrName>
                                        </p:attrNameLst>
                                      </p:cBhvr>
                                      <p:tavLst>
                                        <p:tav tm="0">
                                          <p:val>
                                            <p:strVal val="1+#ppt_w/2"/>
                                          </p:val>
                                        </p:tav>
                                        <p:tav tm="100000">
                                          <p:val>
                                            <p:strVal val="#ppt_x"/>
                                          </p:val>
                                        </p:tav>
                                      </p:tavLst>
                                    </p:anim>
                                    <p:anim calcmode="lin" valueType="num">
                                      <p:cBhvr additive="base">
                                        <p:cTn id="138" dur="500" fill="hold"/>
                                        <p:tgtEl>
                                          <p:spTgt spid="175"/>
                                        </p:tgtEl>
                                        <p:attrNameLst>
                                          <p:attrName>ppt_y</p:attrName>
                                        </p:attrNameLst>
                                      </p:cBhvr>
                                      <p:tavLst>
                                        <p:tav tm="0">
                                          <p:val>
                                            <p:strVal val="#ppt_y"/>
                                          </p:val>
                                        </p:tav>
                                        <p:tav tm="100000">
                                          <p:val>
                                            <p:strVal val="#ppt_y"/>
                                          </p:val>
                                        </p:tav>
                                      </p:tavLst>
                                    </p:anim>
                                  </p:childTnLst>
                                </p:cTn>
                              </p:par>
                              <p:par>
                                <p:cTn id="139" presetID="10" presetClass="entr" presetSubtype="0" fill="hold" grpId="0" nodeType="withEffect">
                                  <p:stCondLst>
                                    <p:cond delay="1500"/>
                                  </p:stCondLst>
                                  <p:childTnLst>
                                    <p:set>
                                      <p:cBhvr>
                                        <p:cTn id="140" dur="1" fill="hold">
                                          <p:stCondLst>
                                            <p:cond delay="0"/>
                                          </p:stCondLst>
                                        </p:cTn>
                                        <p:tgtEl>
                                          <p:spTgt spid="197"/>
                                        </p:tgtEl>
                                        <p:attrNameLst>
                                          <p:attrName>style.visibility</p:attrName>
                                        </p:attrNameLst>
                                      </p:cBhvr>
                                      <p:to>
                                        <p:strVal val="visible"/>
                                      </p:to>
                                    </p:set>
                                    <p:animEffect transition="in" filter="fade">
                                      <p:cBhvr>
                                        <p:cTn id="141" dur="200"/>
                                        <p:tgtEl>
                                          <p:spTgt spid="197"/>
                                        </p:tgtEl>
                                      </p:cBhvr>
                                    </p:animEffect>
                                  </p:childTnLst>
                                </p:cTn>
                              </p:par>
                              <p:par>
                                <p:cTn id="142" presetID="10" presetClass="entr" presetSubtype="0" fill="hold" grpId="0" nodeType="withEffect">
                                  <p:stCondLst>
                                    <p:cond delay="2000"/>
                                  </p:stCondLst>
                                  <p:childTnLst>
                                    <p:set>
                                      <p:cBhvr>
                                        <p:cTn id="143" dur="1" fill="hold">
                                          <p:stCondLst>
                                            <p:cond delay="0"/>
                                          </p:stCondLst>
                                        </p:cTn>
                                        <p:tgtEl>
                                          <p:spTgt spid="198"/>
                                        </p:tgtEl>
                                        <p:attrNameLst>
                                          <p:attrName>style.visibility</p:attrName>
                                        </p:attrNameLst>
                                      </p:cBhvr>
                                      <p:to>
                                        <p:strVal val="visible"/>
                                      </p:to>
                                    </p:set>
                                    <p:animEffect transition="in" filter="fade">
                                      <p:cBhvr>
                                        <p:cTn id="144" dur="200"/>
                                        <p:tgtEl>
                                          <p:spTgt spid="198"/>
                                        </p:tgtEl>
                                      </p:cBhvr>
                                    </p:animEffect>
                                  </p:childTnLst>
                                </p:cTn>
                              </p:par>
                              <p:par>
                                <p:cTn id="145" presetID="10" presetClass="entr" presetSubtype="0" fill="hold" grpId="0" nodeType="withEffect">
                                  <p:stCondLst>
                                    <p:cond delay="2500"/>
                                  </p:stCondLst>
                                  <p:childTnLst>
                                    <p:set>
                                      <p:cBhvr>
                                        <p:cTn id="146" dur="1" fill="hold">
                                          <p:stCondLst>
                                            <p:cond delay="0"/>
                                          </p:stCondLst>
                                        </p:cTn>
                                        <p:tgtEl>
                                          <p:spTgt spid="199"/>
                                        </p:tgtEl>
                                        <p:attrNameLst>
                                          <p:attrName>style.visibility</p:attrName>
                                        </p:attrNameLst>
                                      </p:cBhvr>
                                      <p:to>
                                        <p:strVal val="visible"/>
                                      </p:to>
                                    </p:set>
                                    <p:animEffect transition="in" filter="fade">
                                      <p:cBhvr>
                                        <p:cTn id="147" dur="200"/>
                                        <p:tgtEl>
                                          <p:spTgt spid="199"/>
                                        </p:tgtEl>
                                      </p:cBhvr>
                                    </p:animEffect>
                                  </p:childTnLst>
                                </p:cTn>
                              </p:par>
                              <p:par>
                                <p:cTn id="148" presetID="2" presetClass="entr" presetSubtype="4" accel="100000" fill="hold" nodeType="withEffect">
                                  <p:stCondLst>
                                    <p:cond delay="0"/>
                                  </p:stCondLst>
                                  <p:childTnLst>
                                    <p:set>
                                      <p:cBhvr>
                                        <p:cTn id="149" dur="1" fill="hold">
                                          <p:stCondLst>
                                            <p:cond delay="0"/>
                                          </p:stCondLst>
                                        </p:cTn>
                                        <p:tgtEl>
                                          <p:spTgt spid="202"/>
                                        </p:tgtEl>
                                        <p:attrNameLst>
                                          <p:attrName>style.visibility</p:attrName>
                                        </p:attrNameLst>
                                      </p:cBhvr>
                                      <p:to>
                                        <p:strVal val="visible"/>
                                      </p:to>
                                    </p:set>
                                    <p:anim calcmode="lin" valueType="num">
                                      <p:cBhvr additive="base">
                                        <p:cTn id="150" dur="500" fill="hold"/>
                                        <p:tgtEl>
                                          <p:spTgt spid="202"/>
                                        </p:tgtEl>
                                        <p:attrNameLst>
                                          <p:attrName>ppt_x</p:attrName>
                                        </p:attrNameLst>
                                      </p:cBhvr>
                                      <p:tavLst>
                                        <p:tav tm="0">
                                          <p:val>
                                            <p:strVal val="#ppt_x"/>
                                          </p:val>
                                        </p:tav>
                                        <p:tav tm="100000">
                                          <p:val>
                                            <p:strVal val="#ppt_x"/>
                                          </p:val>
                                        </p:tav>
                                      </p:tavLst>
                                    </p:anim>
                                    <p:anim calcmode="lin" valueType="num">
                                      <p:cBhvr additive="base">
                                        <p:cTn id="151" dur="500" fill="hold"/>
                                        <p:tgtEl>
                                          <p:spTgt spid="202"/>
                                        </p:tgtEl>
                                        <p:attrNameLst>
                                          <p:attrName>ppt_y</p:attrName>
                                        </p:attrNameLst>
                                      </p:cBhvr>
                                      <p:tavLst>
                                        <p:tav tm="0">
                                          <p:val>
                                            <p:strVal val="1+#ppt_h/2"/>
                                          </p:val>
                                        </p:tav>
                                        <p:tav tm="100000">
                                          <p:val>
                                            <p:strVal val="#ppt_y"/>
                                          </p:val>
                                        </p:tav>
                                      </p:tavLst>
                                    </p:anim>
                                  </p:childTnLst>
                                </p:cTn>
                              </p:par>
                              <p:par>
                                <p:cTn id="152" presetID="6" presetClass="emph" presetSubtype="0" autoRev="1" fill="hold" nodeType="withEffect">
                                  <p:stCondLst>
                                    <p:cond delay="500"/>
                                  </p:stCondLst>
                                  <p:childTnLst>
                                    <p:animScale>
                                      <p:cBhvr>
                                        <p:cTn id="153" dur="350" fill="hold"/>
                                        <p:tgtEl>
                                          <p:spTgt spid="202"/>
                                        </p:tgtEl>
                                      </p:cBhvr>
                                      <p:by x="80000" y="80000"/>
                                    </p:animScale>
                                  </p:childTnLst>
                                </p:cTn>
                              </p:par>
                              <p:par>
                                <p:cTn id="154" presetID="35" presetClass="path" presetSubtype="0" accel="50000" decel="50000" fill="hold" nodeType="withEffect">
                                  <p:stCondLst>
                                    <p:cond delay="500"/>
                                  </p:stCondLst>
                                  <p:childTnLst>
                                    <p:animMotion origin="layout" path="M -2.5E-6 3.7037E-7 L -0.05742 3.7037E-7 " pathEditMode="relative" rAng="0" ptsTypes="AA">
                                      <p:cBhvr>
                                        <p:cTn id="155" dur="700" fill="hold"/>
                                        <p:tgtEl>
                                          <p:spTgt spid="202"/>
                                        </p:tgtEl>
                                        <p:attrNameLst>
                                          <p:attrName>ppt_x</p:attrName>
                                          <p:attrName>ppt_y</p:attrName>
                                        </p:attrNameLst>
                                      </p:cBhvr>
                                      <p:rCtr x="-2878" y="0"/>
                                    </p:animMotion>
                                  </p:childTnLst>
                                </p:cTn>
                              </p:par>
                              <p:par>
                                <p:cTn id="156" presetID="42" presetClass="path" presetSubtype="0" decel="100000" fill="hold" nodeType="withEffect">
                                  <p:stCondLst>
                                    <p:cond delay="1200"/>
                                  </p:stCondLst>
                                  <p:childTnLst>
                                    <p:animMotion origin="layout" path="M -0.05742 3.7037E-7 L -0.04427 0.14792 " pathEditMode="relative" rAng="0" ptsTypes="AA">
                                      <p:cBhvr>
                                        <p:cTn id="157" dur="500" fill="hold"/>
                                        <p:tgtEl>
                                          <p:spTgt spid="202"/>
                                        </p:tgtEl>
                                        <p:attrNameLst>
                                          <p:attrName>ppt_x</p:attrName>
                                          <p:attrName>ppt_y</p:attrName>
                                        </p:attrNameLst>
                                      </p:cBhvr>
                                      <p:rCtr x="651" y="7384"/>
                                    </p:animMotion>
                                  </p:childTnLst>
                                </p:cTn>
                              </p:par>
                              <p:par>
                                <p:cTn id="158" presetID="6" presetClass="emph" presetSubtype="0" autoRev="1" fill="hold" nodeType="withEffect">
                                  <p:stCondLst>
                                    <p:cond delay="1500"/>
                                  </p:stCondLst>
                                  <p:childTnLst>
                                    <p:animScale>
                                      <p:cBhvr>
                                        <p:cTn id="159" dur="100" fill="hold"/>
                                        <p:tgtEl>
                                          <p:spTgt spid="202"/>
                                        </p:tgtEl>
                                      </p:cBhvr>
                                      <p:by x="95000" y="95000"/>
                                    </p:animScale>
                                  </p:childTnLst>
                                </p:cTn>
                              </p:par>
                              <p:par>
                                <p:cTn id="160" presetID="42" presetClass="path" presetSubtype="0" decel="100000" fill="hold" nodeType="withEffect">
                                  <p:stCondLst>
                                    <p:cond delay="1700"/>
                                  </p:stCondLst>
                                  <p:childTnLst>
                                    <p:animMotion origin="layout" path="M -0.04427 0.14792 L 0.00847 0.18287 " pathEditMode="relative" rAng="0" ptsTypes="AA">
                                      <p:cBhvr>
                                        <p:cTn id="161" dur="500" fill="hold"/>
                                        <p:tgtEl>
                                          <p:spTgt spid="202"/>
                                        </p:tgtEl>
                                        <p:attrNameLst>
                                          <p:attrName>ppt_x</p:attrName>
                                          <p:attrName>ppt_y</p:attrName>
                                        </p:attrNameLst>
                                      </p:cBhvr>
                                      <p:rCtr x="2630" y="1736"/>
                                    </p:animMotion>
                                  </p:childTnLst>
                                </p:cTn>
                              </p:par>
                              <p:par>
                                <p:cTn id="162" presetID="6" presetClass="emph" presetSubtype="0" autoRev="1" fill="hold" nodeType="withEffect">
                                  <p:stCondLst>
                                    <p:cond delay="2000"/>
                                  </p:stCondLst>
                                  <p:childTnLst>
                                    <p:animScale>
                                      <p:cBhvr>
                                        <p:cTn id="163" dur="100" fill="hold"/>
                                        <p:tgtEl>
                                          <p:spTgt spid="202"/>
                                        </p:tgtEl>
                                      </p:cBhvr>
                                      <p:by x="95000" y="95000"/>
                                    </p:animScale>
                                  </p:childTnLst>
                                </p:cTn>
                              </p:par>
                              <p:par>
                                <p:cTn id="164" presetID="42" presetClass="path" presetSubtype="0" decel="100000" fill="hold" nodeType="withEffect">
                                  <p:stCondLst>
                                    <p:cond delay="2200"/>
                                  </p:stCondLst>
                                  <p:childTnLst>
                                    <p:animMotion origin="layout" path="M 0.00847 0.18287 L -0.01172 0.25787 " pathEditMode="relative" rAng="0" ptsTypes="AA">
                                      <p:cBhvr>
                                        <p:cTn id="165" dur="500" fill="hold"/>
                                        <p:tgtEl>
                                          <p:spTgt spid="202"/>
                                        </p:tgtEl>
                                        <p:attrNameLst>
                                          <p:attrName>ppt_x</p:attrName>
                                          <p:attrName>ppt_y</p:attrName>
                                        </p:attrNameLst>
                                      </p:cBhvr>
                                      <p:rCtr x="-1016" y="3750"/>
                                    </p:animMotion>
                                  </p:childTnLst>
                                </p:cTn>
                              </p:par>
                              <p:par>
                                <p:cTn id="166" presetID="6" presetClass="emph" presetSubtype="0" autoRev="1" fill="hold" nodeType="withEffect">
                                  <p:stCondLst>
                                    <p:cond delay="2500"/>
                                  </p:stCondLst>
                                  <p:childTnLst>
                                    <p:animScale>
                                      <p:cBhvr>
                                        <p:cTn id="167" dur="100" fill="hold"/>
                                        <p:tgtEl>
                                          <p:spTgt spid="202"/>
                                        </p:tgtEl>
                                      </p:cBhvr>
                                      <p:by x="95000" y="95000"/>
                                    </p:animScale>
                                  </p:childTnLst>
                                </p:cTn>
                              </p:par>
                              <p:par>
                                <p:cTn id="168" presetID="2" presetClass="exit" presetSubtype="4" accel="100000" fill="hold" nodeType="withEffect">
                                  <p:stCondLst>
                                    <p:cond delay="2700"/>
                                  </p:stCondLst>
                                  <p:childTnLst>
                                    <p:anim calcmode="lin" valueType="num">
                                      <p:cBhvr additive="base">
                                        <p:cTn id="169" dur="500"/>
                                        <p:tgtEl>
                                          <p:spTgt spid="202"/>
                                        </p:tgtEl>
                                        <p:attrNameLst>
                                          <p:attrName>ppt_x</p:attrName>
                                        </p:attrNameLst>
                                      </p:cBhvr>
                                      <p:tavLst>
                                        <p:tav tm="0">
                                          <p:val>
                                            <p:strVal val="ppt_x"/>
                                          </p:val>
                                        </p:tav>
                                        <p:tav tm="100000">
                                          <p:val>
                                            <p:strVal val="ppt_x"/>
                                          </p:val>
                                        </p:tav>
                                      </p:tavLst>
                                    </p:anim>
                                    <p:anim calcmode="lin" valueType="num">
                                      <p:cBhvr additive="base">
                                        <p:cTn id="170" dur="500"/>
                                        <p:tgtEl>
                                          <p:spTgt spid="202"/>
                                        </p:tgtEl>
                                        <p:attrNameLst>
                                          <p:attrName>ppt_y</p:attrName>
                                        </p:attrNameLst>
                                      </p:cBhvr>
                                      <p:tavLst>
                                        <p:tav tm="0">
                                          <p:val>
                                            <p:strVal val="ppt_y"/>
                                          </p:val>
                                        </p:tav>
                                        <p:tav tm="100000">
                                          <p:val>
                                            <p:strVal val="1+ppt_h/2"/>
                                          </p:val>
                                        </p:tav>
                                      </p:tavLst>
                                    </p:anim>
                                    <p:set>
                                      <p:cBhvr>
                                        <p:cTn id="171" dur="1" fill="hold">
                                          <p:stCondLst>
                                            <p:cond delay="499"/>
                                          </p:stCondLst>
                                        </p:cTn>
                                        <p:tgtEl>
                                          <p:spTgt spid="202"/>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2" presetClass="entr" presetSubtype="4" accel="100000" fill="hold" nodeType="clickEffect">
                                  <p:stCondLst>
                                    <p:cond delay="0"/>
                                  </p:stCondLst>
                                  <p:childTnLst>
                                    <p:set>
                                      <p:cBhvr>
                                        <p:cTn id="175" dur="1" fill="hold">
                                          <p:stCondLst>
                                            <p:cond delay="0"/>
                                          </p:stCondLst>
                                        </p:cTn>
                                        <p:tgtEl>
                                          <p:spTgt spid="210"/>
                                        </p:tgtEl>
                                        <p:attrNameLst>
                                          <p:attrName>style.visibility</p:attrName>
                                        </p:attrNameLst>
                                      </p:cBhvr>
                                      <p:to>
                                        <p:strVal val="visible"/>
                                      </p:to>
                                    </p:set>
                                    <p:anim calcmode="lin" valueType="num">
                                      <p:cBhvr additive="base">
                                        <p:cTn id="176" dur="500" fill="hold"/>
                                        <p:tgtEl>
                                          <p:spTgt spid="210"/>
                                        </p:tgtEl>
                                        <p:attrNameLst>
                                          <p:attrName>ppt_x</p:attrName>
                                        </p:attrNameLst>
                                      </p:cBhvr>
                                      <p:tavLst>
                                        <p:tav tm="0">
                                          <p:val>
                                            <p:strVal val="#ppt_x"/>
                                          </p:val>
                                        </p:tav>
                                        <p:tav tm="100000">
                                          <p:val>
                                            <p:strVal val="#ppt_x"/>
                                          </p:val>
                                        </p:tav>
                                      </p:tavLst>
                                    </p:anim>
                                    <p:anim calcmode="lin" valueType="num">
                                      <p:cBhvr additive="base">
                                        <p:cTn id="177" dur="500" fill="hold"/>
                                        <p:tgtEl>
                                          <p:spTgt spid="210"/>
                                        </p:tgtEl>
                                        <p:attrNameLst>
                                          <p:attrName>ppt_y</p:attrName>
                                        </p:attrNameLst>
                                      </p:cBhvr>
                                      <p:tavLst>
                                        <p:tav tm="0">
                                          <p:val>
                                            <p:strVal val="1+#ppt_h/2"/>
                                          </p:val>
                                        </p:tav>
                                        <p:tav tm="100000">
                                          <p:val>
                                            <p:strVal val="#ppt_y"/>
                                          </p:val>
                                        </p:tav>
                                      </p:tavLst>
                                    </p:anim>
                                  </p:childTnLst>
                                </p:cTn>
                              </p:par>
                              <p:par>
                                <p:cTn id="178" presetID="6" presetClass="emph" presetSubtype="0" autoRev="1" fill="hold" nodeType="withEffect">
                                  <p:stCondLst>
                                    <p:cond delay="400"/>
                                  </p:stCondLst>
                                  <p:childTnLst>
                                    <p:animScale>
                                      <p:cBhvr>
                                        <p:cTn id="179" dur="250" fill="hold"/>
                                        <p:tgtEl>
                                          <p:spTgt spid="210"/>
                                        </p:tgtEl>
                                      </p:cBhvr>
                                      <p:by x="90000" y="90000"/>
                                    </p:animScale>
                                  </p:childTnLst>
                                </p:cTn>
                              </p:par>
                              <p:par>
                                <p:cTn id="180" presetID="10" presetClass="entr" presetSubtype="0" fill="hold" grpId="0" nodeType="withEffect">
                                  <p:stCondLst>
                                    <p:cond delay="400"/>
                                  </p:stCondLst>
                                  <p:childTnLst>
                                    <p:set>
                                      <p:cBhvr>
                                        <p:cTn id="181" dur="1" fill="hold">
                                          <p:stCondLst>
                                            <p:cond delay="0"/>
                                          </p:stCondLst>
                                        </p:cTn>
                                        <p:tgtEl>
                                          <p:spTgt spid="200"/>
                                        </p:tgtEl>
                                        <p:attrNameLst>
                                          <p:attrName>style.visibility</p:attrName>
                                        </p:attrNameLst>
                                      </p:cBhvr>
                                      <p:to>
                                        <p:strVal val="visible"/>
                                      </p:to>
                                    </p:set>
                                    <p:animEffect transition="in" filter="fade">
                                      <p:cBhvr>
                                        <p:cTn id="182" dur="300"/>
                                        <p:tgtEl>
                                          <p:spTgt spid="200"/>
                                        </p:tgtEl>
                                      </p:cBhvr>
                                    </p:animEffect>
                                  </p:childTnLst>
                                </p:cTn>
                              </p:par>
                              <p:par>
                                <p:cTn id="183" presetID="2" presetClass="entr" presetSubtype="4" decel="100000" fill="hold" nodeType="withEffect">
                                  <p:stCondLst>
                                    <p:cond delay="900"/>
                                  </p:stCondLst>
                                  <p:childTnLst>
                                    <p:set>
                                      <p:cBhvr>
                                        <p:cTn id="184" dur="1" fill="hold">
                                          <p:stCondLst>
                                            <p:cond delay="0"/>
                                          </p:stCondLst>
                                        </p:cTn>
                                        <p:tgtEl>
                                          <p:spTgt spid="201"/>
                                        </p:tgtEl>
                                        <p:attrNameLst>
                                          <p:attrName>style.visibility</p:attrName>
                                        </p:attrNameLst>
                                      </p:cBhvr>
                                      <p:to>
                                        <p:strVal val="visible"/>
                                      </p:to>
                                    </p:set>
                                    <p:anim calcmode="lin" valueType="num">
                                      <p:cBhvr additive="base">
                                        <p:cTn id="185" dur="500" fill="hold"/>
                                        <p:tgtEl>
                                          <p:spTgt spid="201"/>
                                        </p:tgtEl>
                                        <p:attrNameLst>
                                          <p:attrName>ppt_x</p:attrName>
                                        </p:attrNameLst>
                                      </p:cBhvr>
                                      <p:tavLst>
                                        <p:tav tm="0">
                                          <p:val>
                                            <p:strVal val="#ppt_x"/>
                                          </p:val>
                                        </p:tav>
                                        <p:tav tm="100000">
                                          <p:val>
                                            <p:strVal val="#ppt_x"/>
                                          </p:val>
                                        </p:tav>
                                      </p:tavLst>
                                    </p:anim>
                                    <p:anim calcmode="lin" valueType="num">
                                      <p:cBhvr additive="base">
                                        <p:cTn id="186" dur="500" fill="hold"/>
                                        <p:tgtEl>
                                          <p:spTgt spid="201"/>
                                        </p:tgtEl>
                                        <p:attrNameLst>
                                          <p:attrName>ppt_y</p:attrName>
                                        </p:attrNameLst>
                                      </p:cBhvr>
                                      <p:tavLst>
                                        <p:tav tm="0">
                                          <p:val>
                                            <p:strVal val="1+#ppt_h/2"/>
                                          </p:val>
                                        </p:tav>
                                        <p:tav tm="100000">
                                          <p:val>
                                            <p:strVal val="#ppt_y"/>
                                          </p:val>
                                        </p:tav>
                                      </p:tavLst>
                                    </p:anim>
                                  </p:childTnLst>
                                </p:cTn>
                              </p:par>
                              <p:par>
                                <p:cTn id="187" presetID="2" presetClass="exit" presetSubtype="4" accel="100000" fill="hold" nodeType="withEffect">
                                  <p:stCondLst>
                                    <p:cond delay="1000"/>
                                  </p:stCondLst>
                                  <p:childTnLst>
                                    <p:anim calcmode="lin" valueType="num">
                                      <p:cBhvr additive="base">
                                        <p:cTn id="188" dur="500"/>
                                        <p:tgtEl>
                                          <p:spTgt spid="210"/>
                                        </p:tgtEl>
                                        <p:attrNameLst>
                                          <p:attrName>ppt_x</p:attrName>
                                        </p:attrNameLst>
                                      </p:cBhvr>
                                      <p:tavLst>
                                        <p:tav tm="0">
                                          <p:val>
                                            <p:strVal val="ppt_x"/>
                                          </p:val>
                                        </p:tav>
                                        <p:tav tm="100000">
                                          <p:val>
                                            <p:strVal val="ppt_x"/>
                                          </p:val>
                                        </p:tav>
                                      </p:tavLst>
                                    </p:anim>
                                    <p:anim calcmode="lin" valueType="num">
                                      <p:cBhvr additive="base">
                                        <p:cTn id="189" dur="500"/>
                                        <p:tgtEl>
                                          <p:spTgt spid="210"/>
                                        </p:tgtEl>
                                        <p:attrNameLst>
                                          <p:attrName>ppt_y</p:attrName>
                                        </p:attrNameLst>
                                      </p:cBhvr>
                                      <p:tavLst>
                                        <p:tav tm="0">
                                          <p:val>
                                            <p:strVal val="ppt_y"/>
                                          </p:val>
                                        </p:tav>
                                        <p:tav tm="100000">
                                          <p:val>
                                            <p:strVal val="1+ppt_h/2"/>
                                          </p:val>
                                        </p:tav>
                                      </p:tavLst>
                                    </p:anim>
                                    <p:set>
                                      <p:cBhvr>
                                        <p:cTn id="190" dur="1" fill="hold">
                                          <p:stCondLst>
                                            <p:cond delay="499"/>
                                          </p:stCondLst>
                                        </p:cTn>
                                        <p:tgtEl>
                                          <p:spTgt spid="2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8" grpId="0" animBg="1"/>
      <p:bldP spid="199" grpId="0" animBg="1"/>
      <p:bldP spid="200" grpId="0" animBg="1"/>
      <p:bldP spid="81" grpId="0" animBg="1"/>
      <p:bldP spid="81" grpId="1" animBg="1"/>
      <p:bldP spid="82" grpId="0" animBg="1"/>
      <p:bldP spid="82" grpId="1" animBg="1"/>
      <p:bldP spid="83" grpId="0" animBg="1"/>
      <p:bldP spid="83" grpId="1" animBg="1"/>
      <p:bldP spid="86" grpId="0" animBg="1"/>
      <p:bldP spid="86" grpId="1" animBg="1"/>
      <p:bldP spid="88" grpId="0" animBg="1"/>
      <p:bldP spid="88" grpId="1" animBg="1"/>
      <p:bldP spid="90" grpId="0" animBg="1"/>
      <p:bldP spid="90" grpId="1" animBg="1"/>
      <p:bldP spid="91" grpId="0" animBg="1"/>
      <p:bldP spid="91" grpId="1" animBg="1"/>
      <p:bldP spid="92" grpId="0" animBg="1"/>
      <p:bldP spid="9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 name="Grupo 239"/>
          <p:cNvGrpSpPr/>
          <p:nvPr/>
        </p:nvGrpSpPr>
        <p:grpSpPr>
          <a:xfrm>
            <a:off x="2443797" y="2036785"/>
            <a:ext cx="272654" cy="365129"/>
            <a:chOff x="6362719" y="2036784"/>
            <a:chExt cx="363539" cy="365129"/>
          </a:xfrm>
        </p:grpSpPr>
        <p:sp>
          <p:nvSpPr>
            <p:cNvPr id="6" name="Freeform 5"/>
            <p:cNvSpPr>
              <a:spLocks/>
            </p:cNvSpPr>
            <p:nvPr/>
          </p:nvSpPr>
          <p:spPr bwMode="auto">
            <a:xfrm>
              <a:off x="6362719" y="2036784"/>
              <a:ext cx="363539" cy="365129"/>
            </a:xfrm>
            <a:custGeom>
              <a:avLst/>
              <a:gdLst>
                <a:gd name="T0" fmla="*/ 1908 w 1908"/>
                <a:gd name="T1" fmla="*/ 953 h 1907"/>
                <a:gd name="T2" fmla="*/ 1908 w 1908"/>
                <a:gd name="T3" fmla="*/ 953 h 1907"/>
                <a:gd name="T4" fmla="*/ 954 w 1908"/>
                <a:gd name="T5" fmla="*/ 1907 h 1907"/>
                <a:gd name="T6" fmla="*/ 0 w 1908"/>
                <a:gd name="T7" fmla="*/ 953 h 1907"/>
                <a:gd name="T8" fmla="*/ 954 w 1908"/>
                <a:gd name="T9" fmla="*/ 0 h 1907"/>
                <a:gd name="T10" fmla="*/ 1908 w 1908"/>
                <a:gd name="T11" fmla="*/ 953 h 1907"/>
              </a:gdLst>
              <a:ahLst/>
              <a:cxnLst>
                <a:cxn ang="0">
                  <a:pos x="T0" y="T1"/>
                </a:cxn>
                <a:cxn ang="0">
                  <a:pos x="T2" y="T3"/>
                </a:cxn>
                <a:cxn ang="0">
                  <a:pos x="T4" y="T5"/>
                </a:cxn>
                <a:cxn ang="0">
                  <a:pos x="T6" y="T7"/>
                </a:cxn>
                <a:cxn ang="0">
                  <a:pos x="T8" y="T9"/>
                </a:cxn>
                <a:cxn ang="0">
                  <a:pos x="T10" y="T11"/>
                </a:cxn>
              </a:cxnLst>
              <a:rect l="0" t="0" r="r" b="b"/>
              <a:pathLst>
                <a:path w="1908" h="1907">
                  <a:moveTo>
                    <a:pt x="1908" y="953"/>
                  </a:moveTo>
                  <a:lnTo>
                    <a:pt x="1908" y="953"/>
                  </a:lnTo>
                  <a:cubicBezTo>
                    <a:pt x="1908" y="1480"/>
                    <a:pt x="1481" y="1907"/>
                    <a:pt x="954" y="1907"/>
                  </a:cubicBezTo>
                  <a:cubicBezTo>
                    <a:pt x="427" y="1907"/>
                    <a:pt x="0" y="1480"/>
                    <a:pt x="0" y="953"/>
                  </a:cubicBezTo>
                  <a:cubicBezTo>
                    <a:pt x="0" y="426"/>
                    <a:pt x="427" y="0"/>
                    <a:pt x="954" y="0"/>
                  </a:cubicBezTo>
                  <a:cubicBezTo>
                    <a:pt x="1481" y="0"/>
                    <a:pt x="1908" y="426"/>
                    <a:pt x="1908" y="953"/>
                  </a:cubicBezTo>
                  <a:close/>
                </a:path>
              </a:pathLst>
            </a:custGeom>
            <a:solidFill>
              <a:srgbClr val="00ADE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 name="Freeform 6"/>
            <p:cNvSpPr>
              <a:spLocks/>
            </p:cNvSpPr>
            <p:nvPr/>
          </p:nvSpPr>
          <p:spPr bwMode="auto">
            <a:xfrm>
              <a:off x="6588145" y="2144735"/>
              <a:ext cx="31750" cy="31750"/>
            </a:xfrm>
            <a:custGeom>
              <a:avLst/>
              <a:gdLst>
                <a:gd name="T0" fmla="*/ 83 w 166"/>
                <a:gd name="T1" fmla="*/ 166 h 166"/>
                <a:gd name="T2" fmla="*/ 83 w 166"/>
                <a:gd name="T3" fmla="*/ 166 h 166"/>
                <a:gd name="T4" fmla="*/ 0 w 166"/>
                <a:gd name="T5" fmla="*/ 83 h 166"/>
                <a:gd name="T6" fmla="*/ 83 w 166"/>
                <a:gd name="T7" fmla="*/ 0 h 166"/>
                <a:gd name="T8" fmla="*/ 166 w 166"/>
                <a:gd name="T9" fmla="*/ 83 h 166"/>
                <a:gd name="T10" fmla="*/ 83 w 166"/>
                <a:gd name="T11" fmla="*/ 166 h 166"/>
              </a:gdLst>
              <a:ahLst/>
              <a:cxnLst>
                <a:cxn ang="0">
                  <a:pos x="T0" y="T1"/>
                </a:cxn>
                <a:cxn ang="0">
                  <a:pos x="T2" y="T3"/>
                </a:cxn>
                <a:cxn ang="0">
                  <a:pos x="T4" y="T5"/>
                </a:cxn>
                <a:cxn ang="0">
                  <a:pos x="T6" y="T7"/>
                </a:cxn>
                <a:cxn ang="0">
                  <a:pos x="T8" y="T9"/>
                </a:cxn>
                <a:cxn ang="0">
                  <a:pos x="T10" y="T11"/>
                </a:cxn>
              </a:cxnLst>
              <a:rect l="0" t="0" r="r" b="b"/>
              <a:pathLst>
                <a:path w="166" h="166">
                  <a:moveTo>
                    <a:pt x="83" y="166"/>
                  </a:moveTo>
                  <a:lnTo>
                    <a:pt x="83" y="166"/>
                  </a:lnTo>
                  <a:cubicBezTo>
                    <a:pt x="37" y="166"/>
                    <a:pt x="0" y="129"/>
                    <a:pt x="0" y="83"/>
                  </a:cubicBezTo>
                  <a:cubicBezTo>
                    <a:pt x="0" y="37"/>
                    <a:pt x="37" y="0"/>
                    <a:pt x="83" y="0"/>
                  </a:cubicBezTo>
                  <a:cubicBezTo>
                    <a:pt x="129" y="0"/>
                    <a:pt x="166" y="37"/>
                    <a:pt x="166" y="83"/>
                  </a:cubicBezTo>
                  <a:cubicBezTo>
                    <a:pt x="166" y="129"/>
                    <a:pt x="129" y="166"/>
                    <a:pt x="83" y="16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 name="Freeform 7"/>
            <p:cNvSpPr>
              <a:spLocks/>
            </p:cNvSpPr>
            <p:nvPr/>
          </p:nvSpPr>
          <p:spPr bwMode="auto">
            <a:xfrm>
              <a:off x="6580207" y="2101872"/>
              <a:ext cx="77788" cy="41275"/>
            </a:xfrm>
            <a:custGeom>
              <a:avLst/>
              <a:gdLst>
                <a:gd name="T0" fmla="*/ 354 w 401"/>
                <a:gd name="T1" fmla="*/ 215 h 215"/>
                <a:gd name="T2" fmla="*/ 354 w 401"/>
                <a:gd name="T3" fmla="*/ 215 h 215"/>
                <a:gd name="T4" fmla="*/ 338 w 401"/>
                <a:gd name="T5" fmla="*/ 212 h 215"/>
                <a:gd name="T6" fmla="*/ 31 w 401"/>
                <a:gd name="T7" fmla="*/ 85 h 215"/>
                <a:gd name="T8" fmla="*/ 9 w 401"/>
                <a:gd name="T9" fmla="*/ 31 h 215"/>
                <a:gd name="T10" fmla="*/ 63 w 401"/>
                <a:gd name="T11" fmla="*/ 9 h 215"/>
                <a:gd name="T12" fmla="*/ 370 w 401"/>
                <a:gd name="T13" fmla="*/ 136 h 215"/>
                <a:gd name="T14" fmla="*/ 392 w 401"/>
                <a:gd name="T15" fmla="*/ 190 h 215"/>
                <a:gd name="T16" fmla="*/ 354 w 401"/>
                <a:gd name="T17"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215">
                  <a:moveTo>
                    <a:pt x="354" y="215"/>
                  </a:moveTo>
                  <a:lnTo>
                    <a:pt x="354" y="215"/>
                  </a:lnTo>
                  <a:cubicBezTo>
                    <a:pt x="348" y="215"/>
                    <a:pt x="343" y="214"/>
                    <a:pt x="338" y="212"/>
                  </a:cubicBezTo>
                  <a:lnTo>
                    <a:pt x="31" y="85"/>
                  </a:lnTo>
                  <a:cubicBezTo>
                    <a:pt x="10" y="77"/>
                    <a:pt x="0" y="52"/>
                    <a:pt x="9" y="31"/>
                  </a:cubicBezTo>
                  <a:cubicBezTo>
                    <a:pt x="18" y="10"/>
                    <a:pt x="42" y="0"/>
                    <a:pt x="63" y="9"/>
                  </a:cubicBezTo>
                  <a:lnTo>
                    <a:pt x="370" y="136"/>
                  </a:lnTo>
                  <a:cubicBezTo>
                    <a:pt x="391" y="144"/>
                    <a:pt x="401" y="169"/>
                    <a:pt x="392" y="190"/>
                  </a:cubicBezTo>
                  <a:cubicBezTo>
                    <a:pt x="385" y="206"/>
                    <a:pt x="370" y="215"/>
                    <a:pt x="354" y="215"/>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 name="Freeform 8"/>
            <p:cNvSpPr>
              <a:spLocks/>
            </p:cNvSpPr>
            <p:nvPr/>
          </p:nvSpPr>
          <p:spPr bwMode="auto">
            <a:xfrm>
              <a:off x="6469082" y="2144735"/>
              <a:ext cx="31750" cy="31750"/>
            </a:xfrm>
            <a:custGeom>
              <a:avLst/>
              <a:gdLst>
                <a:gd name="T0" fmla="*/ 83 w 166"/>
                <a:gd name="T1" fmla="*/ 166 h 166"/>
                <a:gd name="T2" fmla="*/ 83 w 166"/>
                <a:gd name="T3" fmla="*/ 166 h 166"/>
                <a:gd name="T4" fmla="*/ 0 w 166"/>
                <a:gd name="T5" fmla="*/ 83 h 166"/>
                <a:gd name="T6" fmla="*/ 83 w 166"/>
                <a:gd name="T7" fmla="*/ 0 h 166"/>
                <a:gd name="T8" fmla="*/ 166 w 166"/>
                <a:gd name="T9" fmla="*/ 83 h 166"/>
                <a:gd name="T10" fmla="*/ 83 w 166"/>
                <a:gd name="T11" fmla="*/ 166 h 166"/>
              </a:gdLst>
              <a:ahLst/>
              <a:cxnLst>
                <a:cxn ang="0">
                  <a:pos x="T0" y="T1"/>
                </a:cxn>
                <a:cxn ang="0">
                  <a:pos x="T2" y="T3"/>
                </a:cxn>
                <a:cxn ang="0">
                  <a:pos x="T4" y="T5"/>
                </a:cxn>
                <a:cxn ang="0">
                  <a:pos x="T6" y="T7"/>
                </a:cxn>
                <a:cxn ang="0">
                  <a:pos x="T8" y="T9"/>
                </a:cxn>
                <a:cxn ang="0">
                  <a:pos x="T10" y="T11"/>
                </a:cxn>
              </a:cxnLst>
              <a:rect l="0" t="0" r="r" b="b"/>
              <a:pathLst>
                <a:path w="166" h="166">
                  <a:moveTo>
                    <a:pt x="83" y="166"/>
                  </a:moveTo>
                  <a:lnTo>
                    <a:pt x="83" y="166"/>
                  </a:lnTo>
                  <a:cubicBezTo>
                    <a:pt x="37" y="166"/>
                    <a:pt x="0" y="129"/>
                    <a:pt x="0" y="83"/>
                  </a:cubicBezTo>
                  <a:cubicBezTo>
                    <a:pt x="0" y="37"/>
                    <a:pt x="37" y="0"/>
                    <a:pt x="83" y="0"/>
                  </a:cubicBezTo>
                  <a:cubicBezTo>
                    <a:pt x="129" y="0"/>
                    <a:pt x="166" y="37"/>
                    <a:pt x="166" y="83"/>
                  </a:cubicBezTo>
                  <a:cubicBezTo>
                    <a:pt x="166" y="129"/>
                    <a:pt x="129" y="166"/>
                    <a:pt x="83" y="16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 name="Freeform 9"/>
            <p:cNvSpPr>
              <a:spLocks/>
            </p:cNvSpPr>
            <p:nvPr/>
          </p:nvSpPr>
          <p:spPr bwMode="auto">
            <a:xfrm>
              <a:off x="6430982" y="2101872"/>
              <a:ext cx="77788" cy="41275"/>
            </a:xfrm>
            <a:custGeom>
              <a:avLst/>
              <a:gdLst>
                <a:gd name="T0" fmla="*/ 48 w 401"/>
                <a:gd name="T1" fmla="*/ 215 h 215"/>
                <a:gd name="T2" fmla="*/ 48 w 401"/>
                <a:gd name="T3" fmla="*/ 215 h 215"/>
                <a:gd name="T4" fmla="*/ 9 w 401"/>
                <a:gd name="T5" fmla="*/ 190 h 215"/>
                <a:gd name="T6" fmla="*/ 32 w 401"/>
                <a:gd name="T7" fmla="*/ 136 h 215"/>
                <a:gd name="T8" fmla="*/ 338 w 401"/>
                <a:gd name="T9" fmla="*/ 9 h 215"/>
                <a:gd name="T10" fmla="*/ 392 w 401"/>
                <a:gd name="T11" fmla="*/ 31 h 215"/>
                <a:gd name="T12" fmla="*/ 370 w 401"/>
                <a:gd name="T13" fmla="*/ 85 h 215"/>
                <a:gd name="T14" fmla="*/ 63 w 401"/>
                <a:gd name="T15" fmla="*/ 212 h 215"/>
                <a:gd name="T16" fmla="*/ 48 w 401"/>
                <a:gd name="T17"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215">
                  <a:moveTo>
                    <a:pt x="48" y="215"/>
                  </a:moveTo>
                  <a:lnTo>
                    <a:pt x="48" y="215"/>
                  </a:lnTo>
                  <a:cubicBezTo>
                    <a:pt x="31" y="215"/>
                    <a:pt x="16" y="206"/>
                    <a:pt x="9" y="190"/>
                  </a:cubicBezTo>
                  <a:cubicBezTo>
                    <a:pt x="0" y="169"/>
                    <a:pt x="11" y="144"/>
                    <a:pt x="32" y="136"/>
                  </a:cubicBezTo>
                  <a:lnTo>
                    <a:pt x="338" y="9"/>
                  </a:lnTo>
                  <a:cubicBezTo>
                    <a:pt x="359" y="0"/>
                    <a:pt x="384" y="10"/>
                    <a:pt x="392" y="31"/>
                  </a:cubicBezTo>
                  <a:cubicBezTo>
                    <a:pt x="401" y="52"/>
                    <a:pt x="391" y="77"/>
                    <a:pt x="370" y="85"/>
                  </a:cubicBezTo>
                  <a:lnTo>
                    <a:pt x="63" y="212"/>
                  </a:lnTo>
                  <a:cubicBezTo>
                    <a:pt x="58" y="214"/>
                    <a:pt x="53" y="215"/>
                    <a:pt x="48" y="215"/>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 name="Freeform 10"/>
            <p:cNvSpPr>
              <a:spLocks/>
            </p:cNvSpPr>
            <p:nvPr/>
          </p:nvSpPr>
          <p:spPr bwMode="auto">
            <a:xfrm>
              <a:off x="6489720" y="2298724"/>
              <a:ext cx="109538" cy="15875"/>
            </a:xfrm>
            <a:custGeom>
              <a:avLst/>
              <a:gdLst>
                <a:gd name="T0" fmla="*/ 539 w 580"/>
                <a:gd name="T1" fmla="*/ 83 h 83"/>
                <a:gd name="T2" fmla="*/ 539 w 580"/>
                <a:gd name="T3" fmla="*/ 83 h 83"/>
                <a:gd name="T4" fmla="*/ 41 w 580"/>
                <a:gd name="T5" fmla="*/ 83 h 83"/>
                <a:gd name="T6" fmla="*/ 0 w 580"/>
                <a:gd name="T7" fmla="*/ 41 h 83"/>
                <a:gd name="T8" fmla="*/ 41 w 580"/>
                <a:gd name="T9" fmla="*/ 0 h 83"/>
                <a:gd name="T10" fmla="*/ 539 w 580"/>
                <a:gd name="T11" fmla="*/ 0 h 83"/>
                <a:gd name="T12" fmla="*/ 580 w 580"/>
                <a:gd name="T13" fmla="*/ 41 h 83"/>
                <a:gd name="T14" fmla="*/ 539 w 580"/>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0" h="83">
                  <a:moveTo>
                    <a:pt x="539" y="83"/>
                  </a:moveTo>
                  <a:lnTo>
                    <a:pt x="539" y="83"/>
                  </a:lnTo>
                  <a:lnTo>
                    <a:pt x="41" y="83"/>
                  </a:lnTo>
                  <a:cubicBezTo>
                    <a:pt x="18" y="83"/>
                    <a:pt x="0" y="64"/>
                    <a:pt x="0" y="41"/>
                  </a:cubicBezTo>
                  <a:cubicBezTo>
                    <a:pt x="0" y="18"/>
                    <a:pt x="18" y="0"/>
                    <a:pt x="41" y="0"/>
                  </a:cubicBezTo>
                  <a:lnTo>
                    <a:pt x="539" y="0"/>
                  </a:lnTo>
                  <a:cubicBezTo>
                    <a:pt x="562" y="0"/>
                    <a:pt x="580" y="18"/>
                    <a:pt x="580" y="41"/>
                  </a:cubicBezTo>
                  <a:cubicBezTo>
                    <a:pt x="580" y="64"/>
                    <a:pt x="562" y="83"/>
                    <a:pt x="539" y="83"/>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41" name="Grupo 240"/>
          <p:cNvGrpSpPr/>
          <p:nvPr/>
        </p:nvGrpSpPr>
        <p:grpSpPr>
          <a:xfrm>
            <a:off x="2443797" y="2036785"/>
            <a:ext cx="272654" cy="365129"/>
            <a:chOff x="7243785" y="2036784"/>
            <a:chExt cx="363539" cy="365129"/>
          </a:xfrm>
        </p:grpSpPr>
        <p:sp>
          <p:nvSpPr>
            <p:cNvPr id="93" name="Freeform 49"/>
            <p:cNvSpPr>
              <a:spLocks/>
            </p:cNvSpPr>
            <p:nvPr/>
          </p:nvSpPr>
          <p:spPr bwMode="auto">
            <a:xfrm>
              <a:off x="7243785" y="2036784"/>
              <a:ext cx="363539" cy="365129"/>
            </a:xfrm>
            <a:custGeom>
              <a:avLst/>
              <a:gdLst>
                <a:gd name="T0" fmla="*/ 1907 w 1907"/>
                <a:gd name="T1" fmla="*/ 953 h 1907"/>
                <a:gd name="T2" fmla="*/ 1907 w 1907"/>
                <a:gd name="T3" fmla="*/ 953 h 1907"/>
                <a:gd name="T4" fmla="*/ 953 w 1907"/>
                <a:gd name="T5" fmla="*/ 1907 h 1907"/>
                <a:gd name="T6" fmla="*/ 0 w 1907"/>
                <a:gd name="T7" fmla="*/ 953 h 1907"/>
                <a:gd name="T8" fmla="*/ 953 w 1907"/>
                <a:gd name="T9" fmla="*/ 0 h 1907"/>
                <a:gd name="T10" fmla="*/ 1907 w 1907"/>
                <a:gd name="T11" fmla="*/ 953 h 1907"/>
              </a:gdLst>
              <a:ahLst/>
              <a:cxnLst>
                <a:cxn ang="0">
                  <a:pos x="T0" y="T1"/>
                </a:cxn>
                <a:cxn ang="0">
                  <a:pos x="T2" y="T3"/>
                </a:cxn>
                <a:cxn ang="0">
                  <a:pos x="T4" y="T5"/>
                </a:cxn>
                <a:cxn ang="0">
                  <a:pos x="T6" y="T7"/>
                </a:cxn>
                <a:cxn ang="0">
                  <a:pos x="T8" y="T9"/>
                </a:cxn>
                <a:cxn ang="0">
                  <a:pos x="T10" y="T11"/>
                </a:cxn>
              </a:cxnLst>
              <a:rect l="0" t="0" r="r" b="b"/>
              <a:pathLst>
                <a:path w="1907" h="1907">
                  <a:moveTo>
                    <a:pt x="1907" y="953"/>
                  </a:moveTo>
                  <a:lnTo>
                    <a:pt x="1907" y="953"/>
                  </a:lnTo>
                  <a:cubicBezTo>
                    <a:pt x="1907" y="1480"/>
                    <a:pt x="1480" y="1907"/>
                    <a:pt x="953" y="1907"/>
                  </a:cubicBezTo>
                  <a:cubicBezTo>
                    <a:pt x="427" y="1907"/>
                    <a:pt x="0" y="1480"/>
                    <a:pt x="0" y="953"/>
                  </a:cubicBezTo>
                  <a:cubicBezTo>
                    <a:pt x="0" y="426"/>
                    <a:pt x="427" y="0"/>
                    <a:pt x="953" y="0"/>
                  </a:cubicBezTo>
                  <a:cubicBezTo>
                    <a:pt x="1480" y="0"/>
                    <a:pt x="1907" y="426"/>
                    <a:pt x="1907" y="953"/>
                  </a:cubicBezTo>
                  <a:close/>
                </a:path>
              </a:pathLst>
            </a:custGeom>
            <a:solidFill>
              <a:srgbClr val="00ADE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4" name="Freeform 50"/>
            <p:cNvSpPr>
              <a:spLocks/>
            </p:cNvSpPr>
            <p:nvPr/>
          </p:nvSpPr>
          <p:spPr bwMode="auto">
            <a:xfrm>
              <a:off x="7461273" y="2160610"/>
              <a:ext cx="31750" cy="31750"/>
            </a:xfrm>
            <a:custGeom>
              <a:avLst/>
              <a:gdLst>
                <a:gd name="T0" fmla="*/ 83 w 166"/>
                <a:gd name="T1" fmla="*/ 166 h 166"/>
                <a:gd name="T2" fmla="*/ 83 w 166"/>
                <a:gd name="T3" fmla="*/ 166 h 166"/>
                <a:gd name="T4" fmla="*/ 0 w 166"/>
                <a:gd name="T5" fmla="*/ 83 h 166"/>
                <a:gd name="T6" fmla="*/ 83 w 166"/>
                <a:gd name="T7" fmla="*/ 0 h 166"/>
                <a:gd name="T8" fmla="*/ 166 w 166"/>
                <a:gd name="T9" fmla="*/ 83 h 166"/>
                <a:gd name="T10" fmla="*/ 83 w 166"/>
                <a:gd name="T11" fmla="*/ 166 h 166"/>
              </a:gdLst>
              <a:ahLst/>
              <a:cxnLst>
                <a:cxn ang="0">
                  <a:pos x="T0" y="T1"/>
                </a:cxn>
                <a:cxn ang="0">
                  <a:pos x="T2" y="T3"/>
                </a:cxn>
                <a:cxn ang="0">
                  <a:pos x="T4" y="T5"/>
                </a:cxn>
                <a:cxn ang="0">
                  <a:pos x="T6" y="T7"/>
                </a:cxn>
                <a:cxn ang="0">
                  <a:pos x="T8" y="T9"/>
                </a:cxn>
                <a:cxn ang="0">
                  <a:pos x="T10" y="T11"/>
                </a:cxn>
              </a:cxnLst>
              <a:rect l="0" t="0" r="r" b="b"/>
              <a:pathLst>
                <a:path w="166" h="166">
                  <a:moveTo>
                    <a:pt x="83" y="166"/>
                  </a:moveTo>
                  <a:lnTo>
                    <a:pt x="83" y="166"/>
                  </a:lnTo>
                  <a:cubicBezTo>
                    <a:pt x="37" y="166"/>
                    <a:pt x="0" y="129"/>
                    <a:pt x="0" y="83"/>
                  </a:cubicBezTo>
                  <a:cubicBezTo>
                    <a:pt x="0" y="37"/>
                    <a:pt x="37" y="0"/>
                    <a:pt x="83" y="0"/>
                  </a:cubicBezTo>
                  <a:cubicBezTo>
                    <a:pt x="129" y="0"/>
                    <a:pt x="166" y="37"/>
                    <a:pt x="166" y="83"/>
                  </a:cubicBezTo>
                  <a:cubicBezTo>
                    <a:pt x="166" y="129"/>
                    <a:pt x="129" y="166"/>
                    <a:pt x="83" y="16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6" name="Freeform 51"/>
            <p:cNvSpPr>
              <a:spLocks/>
            </p:cNvSpPr>
            <p:nvPr/>
          </p:nvSpPr>
          <p:spPr bwMode="auto">
            <a:xfrm>
              <a:off x="7358085" y="2160610"/>
              <a:ext cx="31750" cy="31750"/>
            </a:xfrm>
            <a:custGeom>
              <a:avLst/>
              <a:gdLst>
                <a:gd name="T0" fmla="*/ 83 w 166"/>
                <a:gd name="T1" fmla="*/ 166 h 166"/>
                <a:gd name="T2" fmla="*/ 83 w 166"/>
                <a:gd name="T3" fmla="*/ 166 h 166"/>
                <a:gd name="T4" fmla="*/ 0 w 166"/>
                <a:gd name="T5" fmla="*/ 83 h 166"/>
                <a:gd name="T6" fmla="*/ 83 w 166"/>
                <a:gd name="T7" fmla="*/ 0 h 166"/>
                <a:gd name="T8" fmla="*/ 166 w 166"/>
                <a:gd name="T9" fmla="*/ 83 h 166"/>
                <a:gd name="T10" fmla="*/ 83 w 166"/>
                <a:gd name="T11" fmla="*/ 166 h 166"/>
              </a:gdLst>
              <a:ahLst/>
              <a:cxnLst>
                <a:cxn ang="0">
                  <a:pos x="T0" y="T1"/>
                </a:cxn>
                <a:cxn ang="0">
                  <a:pos x="T2" y="T3"/>
                </a:cxn>
                <a:cxn ang="0">
                  <a:pos x="T4" y="T5"/>
                </a:cxn>
                <a:cxn ang="0">
                  <a:pos x="T6" y="T7"/>
                </a:cxn>
                <a:cxn ang="0">
                  <a:pos x="T8" y="T9"/>
                </a:cxn>
                <a:cxn ang="0">
                  <a:pos x="T10" y="T11"/>
                </a:cxn>
              </a:cxnLst>
              <a:rect l="0" t="0" r="r" b="b"/>
              <a:pathLst>
                <a:path w="166" h="166">
                  <a:moveTo>
                    <a:pt x="83" y="166"/>
                  </a:moveTo>
                  <a:lnTo>
                    <a:pt x="83" y="166"/>
                  </a:lnTo>
                  <a:cubicBezTo>
                    <a:pt x="37" y="166"/>
                    <a:pt x="0" y="129"/>
                    <a:pt x="0" y="83"/>
                  </a:cubicBezTo>
                  <a:cubicBezTo>
                    <a:pt x="0" y="37"/>
                    <a:pt x="37" y="0"/>
                    <a:pt x="83" y="0"/>
                  </a:cubicBezTo>
                  <a:cubicBezTo>
                    <a:pt x="129" y="0"/>
                    <a:pt x="166" y="37"/>
                    <a:pt x="166" y="83"/>
                  </a:cubicBezTo>
                  <a:cubicBezTo>
                    <a:pt x="166" y="129"/>
                    <a:pt x="129" y="166"/>
                    <a:pt x="83" y="16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4" name="Freeform 52"/>
            <p:cNvSpPr>
              <a:spLocks/>
            </p:cNvSpPr>
            <p:nvPr/>
          </p:nvSpPr>
          <p:spPr bwMode="auto">
            <a:xfrm>
              <a:off x="7337448" y="2249511"/>
              <a:ext cx="176213" cy="47626"/>
            </a:xfrm>
            <a:custGeom>
              <a:avLst/>
              <a:gdLst>
                <a:gd name="T0" fmla="*/ 664 w 923"/>
                <a:gd name="T1" fmla="*/ 247 h 247"/>
                <a:gd name="T2" fmla="*/ 664 w 923"/>
                <a:gd name="T3" fmla="*/ 247 h 247"/>
                <a:gd name="T4" fmla="*/ 534 w 923"/>
                <a:gd name="T5" fmla="*/ 223 h 247"/>
                <a:gd name="T6" fmla="*/ 477 w 923"/>
                <a:gd name="T7" fmla="*/ 200 h 247"/>
                <a:gd name="T8" fmla="*/ 66 w 923"/>
                <a:gd name="T9" fmla="*/ 157 h 247"/>
                <a:gd name="T10" fmla="*/ 11 w 923"/>
                <a:gd name="T11" fmla="*/ 138 h 247"/>
                <a:gd name="T12" fmla="*/ 29 w 923"/>
                <a:gd name="T13" fmla="*/ 82 h 247"/>
                <a:gd name="T14" fmla="*/ 507 w 923"/>
                <a:gd name="T15" fmla="*/ 123 h 247"/>
                <a:gd name="T16" fmla="*/ 563 w 923"/>
                <a:gd name="T17" fmla="*/ 145 h 247"/>
                <a:gd name="T18" fmla="*/ 836 w 923"/>
                <a:gd name="T19" fmla="*/ 101 h 247"/>
                <a:gd name="T20" fmla="*/ 848 w 923"/>
                <a:gd name="T21" fmla="*/ 90 h 247"/>
                <a:gd name="T22" fmla="*/ 906 w 923"/>
                <a:gd name="T23" fmla="*/ 90 h 247"/>
                <a:gd name="T24" fmla="*/ 906 w 923"/>
                <a:gd name="T25" fmla="*/ 149 h 247"/>
                <a:gd name="T26" fmla="*/ 890 w 923"/>
                <a:gd name="T27" fmla="*/ 164 h 247"/>
                <a:gd name="T28" fmla="*/ 664 w 923"/>
                <a:gd name="T29"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3" h="247">
                  <a:moveTo>
                    <a:pt x="664" y="247"/>
                  </a:moveTo>
                  <a:lnTo>
                    <a:pt x="664" y="247"/>
                  </a:lnTo>
                  <a:cubicBezTo>
                    <a:pt x="621" y="247"/>
                    <a:pt x="577" y="239"/>
                    <a:pt x="534" y="223"/>
                  </a:cubicBezTo>
                  <a:cubicBezTo>
                    <a:pt x="515" y="215"/>
                    <a:pt x="496" y="208"/>
                    <a:pt x="477" y="200"/>
                  </a:cubicBezTo>
                  <a:cubicBezTo>
                    <a:pt x="333" y="144"/>
                    <a:pt x="198" y="91"/>
                    <a:pt x="66" y="157"/>
                  </a:cubicBezTo>
                  <a:cubicBezTo>
                    <a:pt x="46" y="167"/>
                    <a:pt x="21" y="159"/>
                    <a:pt x="11" y="138"/>
                  </a:cubicBezTo>
                  <a:cubicBezTo>
                    <a:pt x="0" y="118"/>
                    <a:pt x="9" y="93"/>
                    <a:pt x="29" y="82"/>
                  </a:cubicBezTo>
                  <a:cubicBezTo>
                    <a:pt x="194" y="0"/>
                    <a:pt x="353" y="63"/>
                    <a:pt x="507" y="123"/>
                  </a:cubicBezTo>
                  <a:cubicBezTo>
                    <a:pt x="526" y="131"/>
                    <a:pt x="545" y="138"/>
                    <a:pt x="563" y="145"/>
                  </a:cubicBezTo>
                  <a:cubicBezTo>
                    <a:pt x="658" y="181"/>
                    <a:pt x="763" y="164"/>
                    <a:pt x="836" y="101"/>
                  </a:cubicBezTo>
                  <a:cubicBezTo>
                    <a:pt x="840" y="98"/>
                    <a:pt x="844" y="94"/>
                    <a:pt x="848" y="90"/>
                  </a:cubicBezTo>
                  <a:cubicBezTo>
                    <a:pt x="864" y="74"/>
                    <a:pt x="890" y="74"/>
                    <a:pt x="906" y="90"/>
                  </a:cubicBezTo>
                  <a:cubicBezTo>
                    <a:pt x="923" y="106"/>
                    <a:pt x="923" y="133"/>
                    <a:pt x="906" y="149"/>
                  </a:cubicBezTo>
                  <a:cubicBezTo>
                    <a:pt x="901" y="154"/>
                    <a:pt x="896" y="159"/>
                    <a:pt x="890" y="164"/>
                  </a:cubicBezTo>
                  <a:cubicBezTo>
                    <a:pt x="827" y="218"/>
                    <a:pt x="747" y="247"/>
                    <a:pt x="664" y="247"/>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39" name="Grupo 238"/>
          <p:cNvGrpSpPr/>
          <p:nvPr/>
        </p:nvGrpSpPr>
        <p:grpSpPr>
          <a:xfrm>
            <a:off x="2443796" y="2036785"/>
            <a:ext cx="273845" cy="365129"/>
            <a:chOff x="5459429" y="2036784"/>
            <a:chExt cx="365126" cy="365129"/>
          </a:xfrm>
        </p:grpSpPr>
        <p:sp>
          <p:nvSpPr>
            <p:cNvPr id="137" name="Freeform 63"/>
            <p:cNvSpPr>
              <a:spLocks/>
            </p:cNvSpPr>
            <p:nvPr/>
          </p:nvSpPr>
          <p:spPr bwMode="auto">
            <a:xfrm>
              <a:off x="5459429" y="2036784"/>
              <a:ext cx="365126" cy="365129"/>
            </a:xfrm>
            <a:custGeom>
              <a:avLst/>
              <a:gdLst>
                <a:gd name="T0" fmla="*/ 1908 w 1908"/>
                <a:gd name="T1" fmla="*/ 953 h 1907"/>
                <a:gd name="T2" fmla="*/ 1908 w 1908"/>
                <a:gd name="T3" fmla="*/ 953 h 1907"/>
                <a:gd name="T4" fmla="*/ 954 w 1908"/>
                <a:gd name="T5" fmla="*/ 1907 h 1907"/>
                <a:gd name="T6" fmla="*/ 0 w 1908"/>
                <a:gd name="T7" fmla="*/ 953 h 1907"/>
                <a:gd name="T8" fmla="*/ 954 w 1908"/>
                <a:gd name="T9" fmla="*/ 0 h 1907"/>
                <a:gd name="T10" fmla="*/ 1908 w 1908"/>
                <a:gd name="T11" fmla="*/ 953 h 1907"/>
              </a:gdLst>
              <a:ahLst/>
              <a:cxnLst>
                <a:cxn ang="0">
                  <a:pos x="T0" y="T1"/>
                </a:cxn>
                <a:cxn ang="0">
                  <a:pos x="T2" y="T3"/>
                </a:cxn>
                <a:cxn ang="0">
                  <a:pos x="T4" y="T5"/>
                </a:cxn>
                <a:cxn ang="0">
                  <a:pos x="T6" y="T7"/>
                </a:cxn>
                <a:cxn ang="0">
                  <a:pos x="T8" y="T9"/>
                </a:cxn>
                <a:cxn ang="0">
                  <a:pos x="T10" y="T11"/>
                </a:cxn>
              </a:cxnLst>
              <a:rect l="0" t="0" r="r" b="b"/>
              <a:pathLst>
                <a:path w="1908" h="1907">
                  <a:moveTo>
                    <a:pt x="1908" y="953"/>
                  </a:moveTo>
                  <a:lnTo>
                    <a:pt x="1908" y="953"/>
                  </a:lnTo>
                  <a:cubicBezTo>
                    <a:pt x="1908" y="1480"/>
                    <a:pt x="1481" y="1907"/>
                    <a:pt x="954" y="1907"/>
                  </a:cubicBezTo>
                  <a:cubicBezTo>
                    <a:pt x="427" y="1907"/>
                    <a:pt x="0" y="1480"/>
                    <a:pt x="0" y="953"/>
                  </a:cubicBezTo>
                  <a:cubicBezTo>
                    <a:pt x="0" y="426"/>
                    <a:pt x="427" y="0"/>
                    <a:pt x="954" y="0"/>
                  </a:cubicBezTo>
                  <a:cubicBezTo>
                    <a:pt x="1481" y="0"/>
                    <a:pt x="1908" y="426"/>
                    <a:pt x="1908" y="953"/>
                  </a:cubicBezTo>
                  <a:close/>
                </a:path>
              </a:pathLst>
            </a:custGeom>
            <a:solidFill>
              <a:srgbClr val="00ADE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9" name="Freeform 64"/>
            <p:cNvSpPr>
              <a:spLocks/>
            </p:cNvSpPr>
            <p:nvPr/>
          </p:nvSpPr>
          <p:spPr bwMode="auto">
            <a:xfrm>
              <a:off x="5702317" y="2160610"/>
              <a:ext cx="31750" cy="31750"/>
            </a:xfrm>
            <a:custGeom>
              <a:avLst/>
              <a:gdLst>
                <a:gd name="T0" fmla="*/ 83 w 166"/>
                <a:gd name="T1" fmla="*/ 166 h 166"/>
                <a:gd name="T2" fmla="*/ 83 w 166"/>
                <a:gd name="T3" fmla="*/ 166 h 166"/>
                <a:gd name="T4" fmla="*/ 0 w 166"/>
                <a:gd name="T5" fmla="*/ 83 h 166"/>
                <a:gd name="T6" fmla="*/ 83 w 166"/>
                <a:gd name="T7" fmla="*/ 0 h 166"/>
                <a:gd name="T8" fmla="*/ 166 w 166"/>
                <a:gd name="T9" fmla="*/ 83 h 166"/>
                <a:gd name="T10" fmla="*/ 83 w 166"/>
                <a:gd name="T11" fmla="*/ 166 h 166"/>
              </a:gdLst>
              <a:ahLst/>
              <a:cxnLst>
                <a:cxn ang="0">
                  <a:pos x="T0" y="T1"/>
                </a:cxn>
                <a:cxn ang="0">
                  <a:pos x="T2" y="T3"/>
                </a:cxn>
                <a:cxn ang="0">
                  <a:pos x="T4" y="T5"/>
                </a:cxn>
                <a:cxn ang="0">
                  <a:pos x="T6" y="T7"/>
                </a:cxn>
                <a:cxn ang="0">
                  <a:pos x="T8" y="T9"/>
                </a:cxn>
                <a:cxn ang="0">
                  <a:pos x="T10" y="T11"/>
                </a:cxn>
              </a:cxnLst>
              <a:rect l="0" t="0" r="r" b="b"/>
              <a:pathLst>
                <a:path w="166" h="166">
                  <a:moveTo>
                    <a:pt x="83" y="166"/>
                  </a:moveTo>
                  <a:lnTo>
                    <a:pt x="83" y="166"/>
                  </a:lnTo>
                  <a:cubicBezTo>
                    <a:pt x="37" y="166"/>
                    <a:pt x="0" y="129"/>
                    <a:pt x="0" y="83"/>
                  </a:cubicBezTo>
                  <a:cubicBezTo>
                    <a:pt x="0" y="37"/>
                    <a:pt x="37" y="0"/>
                    <a:pt x="83" y="0"/>
                  </a:cubicBezTo>
                  <a:cubicBezTo>
                    <a:pt x="129" y="0"/>
                    <a:pt x="166" y="37"/>
                    <a:pt x="166" y="83"/>
                  </a:cubicBezTo>
                  <a:cubicBezTo>
                    <a:pt x="166" y="129"/>
                    <a:pt x="129" y="166"/>
                    <a:pt x="83" y="16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9" name="Freeform 65"/>
            <p:cNvSpPr>
              <a:spLocks/>
            </p:cNvSpPr>
            <p:nvPr/>
          </p:nvSpPr>
          <p:spPr bwMode="auto">
            <a:xfrm>
              <a:off x="5551504" y="2160610"/>
              <a:ext cx="31750" cy="31750"/>
            </a:xfrm>
            <a:custGeom>
              <a:avLst/>
              <a:gdLst>
                <a:gd name="T0" fmla="*/ 83 w 166"/>
                <a:gd name="T1" fmla="*/ 166 h 166"/>
                <a:gd name="T2" fmla="*/ 83 w 166"/>
                <a:gd name="T3" fmla="*/ 166 h 166"/>
                <a:gd name="T4" fmla="*/ 0 w 166"/>
                <a:gd name="T5" fmla="*/ 83 h 166"/>
                <a:gd name="T6" fmla="*/ 83 w 166"/>
                <a:gd name="T7" fmla="*/ 0 h 166"/>
                <a:gd name="T8" fmla="*/ 166 w 166"/>
                <a:gd name="T9" fmla="*/ 83 h 166"/>
                <a:gd name="T10" fmla="*/ 83 w 166"/>
                <a:gd name="T11" fmla="*/ 166 h 166"/>
              </a:gdLst>
              <a:ahLst/>
              <a:cxnLst>
                <a:cxn ang="0">
                  <a:pos x="T0" y="T1"/>
                </a:cxn>
                <a:cxn ang="0">
                  <a:pos x="T2" y="T3"/>
                </a:cxn>
                <a:cxn ang="0">
                  <a:pos x="T4" y="T5"/>
                </a:cxn>
                <a:cxn ang="0">
                  <a:pos x="T6" y="T7"/>
                </a:cxn>
                <a:cxn ang="0">
                  <a:pos x="T8" y="T9"/>
                </a:cxn>
                <a:cxn ang="0">
                  <a:pos x="T10" y="T11"/>
                </a:cxn>
              </a:cxnLst>
              <a:rect l="0" t="0" r="r" b="b"/>
              <a:pathLst>
                <a:path w="166" h="166">
                  <a:moveTo>
                    <a:pt x="83" y="166"/>
                  </a:moveTo>
                  <a:lnTo>
                    <a:pt x="83" y="166"/>
                  </a:lnTo>
                  <a:cubicBezTo>
                    <a:pt x="37" y="166"/>
                    <a:pt x="0" y="129"/>
                    <a:pt x="0" y="83"/>
                  </a:cubicBezTo>
                  <a:cubicBezTo>
                    <a:pt x="0" y="37"/>
                    <a:pt x="37" y="0"/>
                    <a:pt x="83" y="0"/>
                  </a:cubicBezTo>
                  <a:cubicBezTo>
                    <a:pt x="129" y="0"/>
                    <a:pt x="166" y="37"/>
                    <a:pt x="166" y="83"/>
                  </a:cubicBezTo>
                  <a:cubicBezTo>
                    <a:pt x="166" y="129"/>
                    <a:pt x="129" y="166"/>
                    <a:pt x="83" y="16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0" name="Freeform 66"/>
            <p:cNvSpPr>
              <a:spLocks/>
            </p:cNvSpPr>
            <p:nvPr/>
          </p:nvSpPr>
          <p:spPr bwMode="auto">
            <a:xfrm>
              <a:off x="5661042" y="2116160"/>
              <a:ext cx="73025" cy="49213"/>
            </a:xfrm>
            <a:custGeom>
              <a:avLst/>
              <a:gdLst>
                <a:gd name="T0" fmla="*/ 48 w 382"/>
                <a:gd name="T1" fmla="*/ 255 h 255"/>
                <a:gd name="T2" fmla="*/ 48 w 382"/>
                <a:gd name="T3" fmla="*/ 255 h 255"/>
                <a:gd name="T4" fmla="*/ 12 w 382"/>
                <a:gd name="T5" fmla="*/ 234 h 255"/>
                <a:gd name="T6" fmla="*/ 27 w 382"/>
                <a:gd name="T7" fmla="*/ 177 h 255"/>
                <a:gd name="T8" fmla="*/ 314 w 382"/>
                <a:gd name="T9" fmla="*/ 12 h 255"/>
                <a:gd name="T10" fmla="*/ 371 w 382"/>
                <a:gd name="T11" fmla="*/ 27 h 255"/>
                <a:gd name="T12" fmla="*/ 356 w 382"/>
                <a:gd name="T13" fmla="*/ 83 h 255"/>
                <a:gd name="T14" fmla="*/ 68 w 382"/>
                <a:gd name="T15" fmla="*/ 249 h 255"/>
                <a:gd name="T16" fmla="*/ 48 w 382"/>
                <a:gd name="T17"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255">
                  <a:moveTo>
                    <a:pt x="48" y="255"/>
                  </a:moveTo>
                  <a:lnTo>
                    <a:pt x="48" y="255"/>
                  </a:lnTo>
                  <a:cubicBezTo>
                    <a:pt x="33" y="255"/>
                    <a:pt x="19" y="247"/>
                    <a:pt x="12" y="234"/>
                  </a:cubicBezTo>
                  <a:cubicBezTo>
                    <a:pt x="0" y="214"/>
                    <a:pt x="7" y="189"/>
                    <a:pt x="27" y="177"/>
                  </a:cubicBezTo>
                  <a:lnTo>
                    <a:pt x="314" y="12"/>
                  </a:lnTo>
                  <a:cubicBezTo>
                    <a:pt x="334" y="0"/>
                    <a:pt x="359" y="7"/>
                    <a:pt x="371" y="27"/>
                  </a:cubicBezTo>
                  <a:cubicBezTo>
                    <a:pt x="382" y="47"/>
                    <a:pt x="375" y="72"/>
                    <a:pt x="356" y="83"/>
                  </a:cubicBezTo>
                  <a:lnTo>
                    <a:pt x="68" y="249"/>
                  </a:lnTo>
                  <a:cubicBezTo>
                    <a:pt x="62" y="253"/>
                    <a:pt x="55" y="255"/>
                    <a:pt x="48" y="255"/>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1" name="Freeform 67"/>
            <p:cNvSpPr>
              <a:spLocks/>
            </p:cNvSpPr>
            <p:nvPr/>
          </p:nvSpPr>
          <p:spPr bwMode="auto">
            <a:xfrm>
              <a:off x="5549916" y="2116160"/>
              <a:ext cx="73025" cy="49213"/>
            </a:xfrm>
            <a:custGeom>
              <a:avLst/>
              <a:gdLst>
                <a:gd name="T0" fmla="*/ 334 w 382"/>
                <a:gd name="T1" fmla="*/ 255 h 255"/>
                <a:gd name="T2" fmla="*/ 334 w 382"/>
                <a:gd name="T3" fmla="*/ 255 h 255"/>
                <a:gd name="T4" fmla="*/ 314 w 382"/>
                <a:gd name="T5" fmla="*/ 249 h 255"/>
                <a:gd name="T6" fmla="*/ 26 w 382"/>
                <a:gd name="T7" fmla="*/ 83 h 255"/>
                <a:gd name="T8" fmla="*/ 11 w 382"/>
                <a:gd name="T9" fmla="*/ 27 h 255"/>
                <a:gd name="T10" fmla="*/ 68 w 382"/>
                <a:gd name="T11" fmla="*/ 12 h 255"/>
                <a:gd name="T12" fmla="*/ 355 w 382"/>
                <a:gd name="T13" fmla="*/ 177 h 255"/>
                <a:gd name="T14" fmla="*/ 370 w 382"/>
                <a:gd name="T15" fmla="*/ 234 h 255"/>
                <a:gd name="T16" fmla="*/ 334 w 382"/>
                <a:gd name="T17"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255">
                  <a:moveTo>
                    <a:pt x="334" y="255"/>
                  </a:moveTo>
                  <a:lnTo>
                    <a:pt x="334" y="255"/>
                  </a:lnTo>
                  <a:cubicBezTo>
                    <a:pt x="327" y="255"/>
                    <a:pt x="320" y="253"/>
                    <a:pt x="314" y="249"/>
                  </a:cubicBezTo>
                  <a:lnTo>
                    <a:pt x="26" y="83"/>
                  </a:lnTo>
                  <a:cubicBezTo>
                    <a:pt x="6" y="72"/>
                    <a:pt x="0" y="47"/>
                    <a:pt x="11" y="27"/>
                  </a:cubicBezTo>
                  <a:cubicBezTo>
                    <a:pt x="23" y="7"/>
                    <a:pt x="48" y="0"/>
                    <a:pt x="68" y="12"/>
                  </a:cubicBezTo>
                  <a:lnTo>
                    <a:pt x="355" y="177"/>
                  </a:lnTo>
                  <a:cubicBezTo>
                    <a:pt x="375" y="189"/>
                    <a:pt x="382" y="214"/>
                    <a:pt x="370" y="234"/>
                  </a:cubicBezTo>
                  <a:cubicBezTo>
                    <a:pt x="363" y="247"/>
                    <a:pt x="349" y="255"/>
                    <a:pt x="334" y="255"/>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2" name="Freeform 68"/>
            <p:cNvSpPr>
              <a:spLocks/>
            </p:cNvSpPr>
            <p:nvPr/>
          </p:nvSpPr>
          <p:spPr bwMode="auto">
            <a:xfrm>
              <a:off x="5576904" y="2266974"/>
              <a:ext cx="130175" cy="39688"/>
            </a:xfrm>
            <a:custGeom>
              <a:avLst/>
              <a:gdLst>
                <a:gd name="T0" fmla="*/ 632 w 678"/>
                <a:gd name="T1" fmla="*/ 204 h 208"/>
                <a:gd name="T2" fmla="*/ 632 w 678"/>
                <a:gd name="T3" fmla="*/ 204 h 208"/>
                <a:gd name="T4" fmla="*/ 603 w 678"/>
                <a:gd name="T5" fmla="*/ 192 h 208"/>
                <a:gd name="T6" fmla="*/ 339 w 678"/>
                <a:gd name="T7" fmla="*/ 83 h 208"/>
                <a:gd name="T8" fmla="*/ 75 w 678"/>
                <a:gd name="T9" fmla="*/ 192 h 208"/>
                <a:gd name="T10" fmla="*/ 17 w 678"/>
                <a:gd name="T11" fmla="*/ 192 h 208"/>
                <a:gd name="T12" fmla="*/ 17 w 678"/>
                <a:gd name="T13" fmla="*/ 134 h 208"/>
                <a:gd name="T14" fmla="*/ 339 w 678"/>
                <a:gd name="T15" fmla="*/ 0 h 208"/>
                <a:gd name="T16" fmla="*/ 661 w 678"/>
                <a:gd name="T17" fmla="*/ 134 h 208"/>
                <a:gd name="T18" fmla="*/ 661 w 678"/>
                <a:gd name="T19" fmla="*/ 192 h 208"/>
                <a:gd name="T20" fmla="*/ 632 w 678"/>
                <a:gd name="T21" fmla="*/ 2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8" h="208">
                  <a:moveTo>
                    <a:pt x="632" y="204"/>
                  </a:moveTo>
                  <a:lnTo>
                    <a:pt x="632" y="204"/>
                  </a:lnTo>
                  <a:cubicBezTo>
                    <a:pt x="621" y="204"/>
                    <a:pt x="611" y="200"/>
                    <a:pt x="603" y="192"/>
                  </a:cubicBezTo>
                  <a:cubicBezTo>
                    <a:pt x="532" y="122"/>
                    <a:pt x="438" y="83"/>
                    <a:pt x="339" y="83"/>
                  </a:cubicBezTo>
                  <a:cubicBezTo>
                    <a:pt x="239" y="83"/>
                    <a:pt x="146" y="122"/>
                    <a:pt x="75" y="192"/>
                  </a:cubicBezTo>
                  <a:cubicBezTo>
                    <a:pt x="59" y="208"/>
                    <a:pt x="33" y="208"/>
                    <a:pt x="17" y="192"/>
                  </a:cubicBezTo>
                  <a:cubicBezTo>
                    <a:pt x="0" y="176"/>
                    <a:pt x="0" y="150"/>
                    <a:pt x="17" y="134"/>
                  </a:cubicBezTo>
                  <a:cubicBezTo>
                    <a:pt x="103" y="47"/>
                    <a:pt x="217" y="0"/>
                    <a:pt x="339" y="0"/>
                  </a:cubicBezTo>
                  <a:cubicBezTo>
                    <a:pt x="461" y="0"/>
                    <a:pt x="575" y="47"/>
                    <a:pt x="661" y="134"/>
                  </a:cubicBezTo>
                  <a:cubicBezTo>
                    <a:pt x="678" y="150"/>
                    <a:pt x="677" y="176"/>
                    <a:pt x="661" y="192"/>
                  </a:cubicBezTo>
                  <a:cubicBezTo>
                    <a:pt x="653" y="200"/>
                    <a:pt x="643" y="204"/>
                    <a:pt x="632" y="20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38" name="Grupo 237"/>
          <p:cNvGrpSpPr/>
          <p:nvPr/>
        </p:nvGrpSpPr>
        <p:grpSpPr>
          <a:xfrm>
            <a:off x="2443796" y="2036785"/>
            <a:ext cx="273845" cy="365129"/>
            <a:chOff x="4537088" y="2036784"/>
            <a:chExt cx="365126" cy="365129"/>
          </a:xfrm>
        </p:grpSpPr>
        <p:sp>
          <p:nvSpPr>
            <p:cNvPr id="153" name="Freeform 69"/>
            <p:cNvSpPr>
              <a:spLocks/>
            </p:cNvSpPr>
            <p:nvPr/>
          </p:nvSpPr>
          <p:spPr bwMode="auto">
            <a:xfrm>
              <a:off x="4537088" y="2036784"/>
              <a:ext cx="365126" cy="365129"/>
            </a:xfrm>
            <a:custGeom>
              <a:avLst/>
              <a:gdLst>
                <a:gd name="T0" fmla="*/ 1907 w 1907"/>
                <a:gd name="T1" fmla="*/ 953 h 1907"/>
                <a:gd name="T2" fmla="*/ 1907 w 1907"/>
                <a:gd name="T3" fmla="*/ 953 h 1907"/>
                <a:gd name="T4" fmla="*/ 954 w 1907"/>
                <a:gd name="T5" fmla="*/ 1907 h 1907"/>
                <a:gd name="T6" fmla="*/ 0 w 1907"/>
                <a:gd name="T7" fmla="*/ 953 h 1907"/>
                <a:gd name="T8" fmla="*/ 954 w 1907"/>
                <a:gd name="T9" fmla="*/ 0 h 1907"/>
                <a:gd name="T10" fmla="*/ 1907 w 1907"/>
                <a:gd name="T11" fmla="*/ 953 h 1907"/>
              </a:gdLst>
              <a:ahLst/>
              <a:cxnLst>
                <a:cxn ang="0">
                  <a:pos x="T0" y="T1"/>
                </a:cxn>
                <a:cxn ang="0">
                  <a:pos x="T2" y="T3"/>
                </a:cxn>
                <a:cxn ang="0">
                  <a:pos x="T4" y="T5"/>
                </a:cxn>
                <a:cxn ang="0">
                  <a:pos x="T6" y="T7"/>
                </a:cxn>
                <a:cxn ang="0">
                  <a:pos x="T8" y="T9"/>
                </a:cxn>
                <a:cxn ang="0">
                  <a:pos x="T10" y="T11"/>
                </a:cxn>
              </a:cxnLst>
              <a:rect l="0" t="0" r="r" b="b"/>
              <a:pathLst>
                <a:path w="1907" h="1907">
                  <a:moveTo>
                    <a:pt x="1907" y="953"/>
                  </a:moveTo>
                  <a:lnTo>
                    <a:pt x="1907" y="953"/>
                  </a:lnTo>
                  <a:cubicBezTo>
                    <a:pt x="1907" y="1480"/>
                    <a:pt x="1480" y="1907"/>
                    <a:pt x="954" y="1907"/>
                  </a:cubicBezTo>
                  <a:cubicBezTo>
                    <a:pt x="427" y="1907"/>
                    <a:pt x="0" y="1480"/>
                    <a:pt x="0" y="953"/>
                  </a:cubicBezTo>
                  <a:cubicBezTo>
                    <a:pt x="0" y="426"/>
                    <a:pt x="427" y="0"/>
                    <a:pt x="954" y="0"/>
                  </a:cubicBezTo>
                  <a:cubicBezTo>
                    <a:pt x="1480" y="0"/>
                    <a:pt x="1907" y="426"/>
                    <a:pt x="1907" y="953"/>
                  </a:cubicBezTo>
                  <a:close/>
                </a:path>
              </a:pathLst>
            </a:custGeom>
            <a:solidFill>
              <a:srgbClr val="00ADE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4" name="Freeform 70"/>
            <p:cNvSpPr>
              <a:spLocks/>
            </p:cNvSpPr>
            <p:nvPr/>
          </p:nvSpPr>
          <p:spPr bwMode="auto">
            <a:xfrm>
              <a:off x="4754576" y="2160610"/>
              <a:ext cx="31750" cy="31750"/>
            </a:xfrm>
            <a:custGeom>
              <a:avLst/>
              <a:gdLst>
                <a:gd name="T0" fmla="*/ 83 w 166"/>
                <a:gd name="T1" fmla="*/ 166 h 166"/>
                <a:gd name="T2" fmla="*/ 83 w 166"/>
                <a:gd name="T3" fmla="*/ 166 h 166"/>
                <a:gd name="T4" fmla="*/ 0 w 166"/>
                <a:gd name="T5" fmla="*/ 83 h 166"/>
                <a:gd name="T6" fmla="*/ 83 w 166"/>
                <a:gd name="T7" fmla="*/ 0 h 166"/>
                <a:gd name="T8" fmla="*/ 166 w 166"/>
                <a:gd name="T9" fmla="*/ 83 h 166"/>
                <a:gd name="T10" fmla="*/ 83 w 166"/>
                <a:gd name="T11" fmla="*/ 166 h 166"/>
              </a:gdLst>
              <a:ahLst/>
              <a:cxnLst>
                <a:cxn ang="0">
                  <a:pos x="T0" y="T1"/>
                </a:cxn>
                <a:cxn ang="0">
                  <a:pos x="T2" y="T3"/>
                </a:cxn>
                <a:cxn ang="0">
                  <a:pos x="T4" y="T5"/>
                </a:cxn>
                <a:cxn ang="0">
                  <a:pos x="T6" y="T7"/>
                </a:cxn>
                <a:cxn ang="0">
                  <a:pos x="T8" y="T9"/>
                </a:cxn>
                <a:cxn ang="0">
                  <a:pos x="T10" y="T11"/>
                </a:cxn>
              </a:cxnLst>
              <a:rect l="0" t="0" r="r" b="b"/>
              <a:pathLst>
                <a:path w="166" h="166">
                  <a:moveTo>
                    <a:pt x="83" y="166"/>
                  </a:moveTo>
                  <a:lnTo>
                    <a:pt x="83" y="166"/>
                  </a:lnTo>
                  <a:cubicBezTo>
                    <a:pt x="38" y="166"/>
                    <a:pt x="0" y="129"/>
                    <a:pt x="0" y="83"/>
                  </a:cubicBezTo>
                  <a:cubicBezTo>
                    <a:pt x="0" y="37"/>
                    <a:pt x="38" y="0"/>
                    <a:pt x="83" y="0"/>
                  </a:cubicBezTo>
                  <a:cubicBezTo>
                    <a:pt x="129" y="0"/>
                    <a:pt x="166" y="37"/>
                    <a:pt x="166" y="83"/>
                  </a:cubicBezTo>
                  <a:cubicBezTo>
                    <a:pt x="166" y="129"/>
                    <a:pt x="129" y="166"/>
                    <a:pt x="83" y="16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5" name="Freeform 71"/>
            <p:cNvSpPr>
              <a:spLocks/>
            </p:cNvSpPr>
            <p:nvPr/>
          </p:nvSpPr>
          <p:spPr bwMode="auto">
            <a:xfrm>
              <a:off x="4651388" y="2160610"/>
              <a:ext cx="31750" cy="31750"/>
            </a:xfrm>
            <a:custGeom>
              <a:avLst/>
              <a:gdLst>
                <a:gd name="T0" fmla="*/ 83 w 166"/>
                <a:gd name="T1" fmla="*/ 166 h 166"/>
                <a:gd name="T2" fmla="*/ 83 w 166"/>
                <a:gd name="T3" fmla="*/ 166 h 166"/>
                <a:gd name="T4" fmla="*/ 0 w 166"/>
                <a:gd name="T5" fmla="*/ 83 h 166"/>
                <a:gd name="T6" fmla="*/ 83 w 166"/>
                <a:gd name="T7" fmla="*/ 0 h 166"/>
                <a:gd name="T8" fmla="*/ 166 w 166"/>
                <a:gd name="T9" fmla="*/ 83 h 166"/>
                <a:gd name="T10" fmla="*/ 83 w 166"/>
                <a:gd name="T11" fmla="*/ 166 h 166"/>
              </a:gdLst>
              <a:ahLst/>
              <a:cxnLst>
                <a:cxn ang="0">
                  <a:pos x="T0" y="T1"/>
                </a:cxn>
                <a:cxn ang="0">
                  <a:pos x="T2" y="T3"/>
                </a:cxn>
                <a:cxn ang="0">
                  <a:pos x="T4" y="T5"/>
                </a:cxn>
                <a:cxn ang="0">
                  <a:pos x="T6" y="T7"/>
                </a:cxn>
                <a:cxn ang="0">
                  <a:pos x="T8" y="T9"/>
                </a:cxn>
                <a:cxn ang="0">
                  <a:pos x="T10" y="T11"/>
                </a:cxn>
              </a:cxnLst>
              <a:rect l="0" t="0" r="r" b="b"/>
              <a:pathLst>
                <a:path w="166" h="166">
                  <a:moveTo>
                    <a:pt x="83" y="166"/>
                  </a:moveTo>
                  <a:lnTo>
                    <a:pt x="83" y="166"/>
                  </a:lnTo>
                  <a:cubicBezTo>
                    <a:pt x="38" y="166"/>
                    <a:pt x="0" y="129"/>
                    <a:pt x="0" y="83"/>
                  </a:cubicBezTo>
                  <a:cubicBezTo>
                    <a:pt x="0" y="37"/>
                    <a:pt x="38" y="0"/>
                    <a:pt x="83" y="0"/>
                  </a:cubicBezTo>
                  <a:cubicBezTo>
                    <a:pt x="129" y="0"/>
                    <a:pt x="166" y="37"/>
                    <a:pt x="166" y="83"/>
                  </a:cubicBezTo>
                  <a:cubicBezTo>
                    <a:pt x="166" y="129"/>
                    <a:pt x="129" y="166"/>
                    <a:pt x="83" y="16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6" name="Freeform 72"/>
            <p:cNvSpPr>
              <a:spLocks/>
            </p:cNvSpPr>
            <p:nvPr/>
          </p:nvSpPr>
          <p:spPr bwMode="auto">
            <a:xfrm>
              <a:off x="4703776" y="2271737"/>
              <a:ext cx="31750" cy="15875"/>
            </a:xfrm>
            <a:custGeom>
              <a:avLst/>
              <a:gdLst>
                <a:gd name="T0" fmla="*/ 124 w 166"/>
                <a:gd name="T1" fmla="*/ 82 h 82"/>
                <a:gd name="T2" fmla="*/ 124 w 166"/>
                <a:gd name="T3" fmla="*/ 82 h 82"/>
                <a:gd name="T4" fmla="*/ 41 w 166"/>
                <a:gd name="T5" fmla="*/ 82 h 82"/>
                <a:gd name="T6" fmla="*/ 0 w 166"/>
                <a:gd name="T7" fmla="*/ 41 h 82"/>
                <a:gd name="T8" fmla="*/ 41 w 166"/>
                <a:gd name="T9" fmla="*/ 0 h 82"/>
                <a:gd name="T10" fmla="*/ 124 w 166"/>
                <a:gd name="T11" fmla="*/ 0 h 82"/>
                <a:gd name="T12" fmla="*/ 166 w 166"/>
                <a:gd name="T13" fmla="*/ 41 h 82"/>
                <a:gd name="T14" fmla="*/ 124 w 166"/>
                <a:gd name="T15" fmla="*/ 82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82">
                  <a:moveTo>
                    <a:pt x="124" y="82"/>
                  </a:moveTo>
                  <a:lnTo>
                    <a:pt x="124" y="82"/>
                  </a:lnTo>
                  <a:lnTo>
                    <a:pt x="41" y="82"/>
                  </a:lnTo>
                  <a:cubicBezTo>
                    <a:pt x="18" y="82"/>
                    <a:pt x="0" y="64"/>
                    <a:pt x="0" y="41"/>
                  </a:cubicBezTo>
                  <a:cubicBezTo>
                    <a:pt x="0" y="18"/>
                    <a:pt x="18" y="0"/>
                    <a:pt x="41" y="0"/>
                  </a:cubicBezTo>
                  <a:lnTo>
                    <a:pt x="124" y="0"/>
                  </a:lnTo>
                  <a:cubicBezTo>
                    <a:pt x="147" y="0"/>
                    <a:pt x="166" y="18"/>
                    <a:pt x="166" y="41"/>
                  </a:cubicBezTo>
                  <a:cubicBezTo>
                    <a:pt x="166" y="64"/>
                    <a:pt x="147" y="82"/>
                    <a:pt x="124" y="8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49" name="Grupo 248"/>
          <p:cNvGrpSpPr/>
          <p:nvPr/>
        </p:nvGrpSpPr>
        <p:grpSpPr>
          <a:xfrm>
            <a:off x="2383397" y="3525875"/>
            <a:ext cx="272654" cy="363541"/>
            <a:chOff x="6353194" y="3525875"/>
            <a:chExt cx="363539" cy="363541"/>
          </a:xfrm>
        </p:grpSpPr>
        <p:sp>
          <p:nvSpPr>
            <p:cNvPr id="26" name="Freeform 17"/>
            <p:cNvSpPr>
              <a:spLocks/>
            </p:cNvSpPr>
            <p:nvPr/>
          </p:nvSpPr>
          <p:spPr bwMode="auto">
            <a:xfrm>
              <a:off x="6353194" y="3525875"/>
              <a:ext cx="363539" cy="363541"/>
            </a:xfrm>
            <a:custGeom>
              <a:avLst/>
              <a:gdLst>
                <a:gd name="T0" fmla="*/ 1907 w 1907"/>
                <a:gd name="T1" fmla="*/ 954 h 1907"/>
                <a:gd name="T2" fmla="*/ 1907 w 1907"/>
                <a:gd name="T3" fmla="*/ 954 h 1907"/>
                <a:gd name="T4" fmla="*/ 953 w 1907"/>
                <a:gd name="T5" fmla="*/ 1907 h 1907"/>
                <a:gd name="T6" fmla="*/ 0 w 1907"/>
                <a:gd name="T7" fmla="*/ 954 h 1907"/>
                <a:gd name="T8" fmla="*/ 953 w 1907"/>
                <a:gd name="T9" fmla="*/ 0 h 1907"/>
                <a:gd name="T10" fmla="*/ 1907 w 1907"/>
                <a:gd name="T11" fmla="*/ 954 h 1907"/>
              </a:gdLst>
              <a:ahLst/>
              <a:cxnLst>
                <a:cxn ang="0">
                  <a:pos x="T0" y="T1"/>
                </a:cxn>
                <a:cxn ang="0">
                  <a:pos x="T2" y="T3"/>
                </a:cxn>
                <a:cxn ang="0">
                  <a:pos x="T4" y="T5"/>
                </a:cxn>
                <a:cxn ang="0">
                  <a:pos x="T6" y="T7"/>
                </a:cxn>
                <a:cxn ang="0">
                  <a:pos x="T8" y="T9"/>
                </a:cxn>
                <a:cxn ang="0">
                  <a:pos x="T10" y="T11"/>
                </a:cxn>
              </a:cxnLst>
              <a:rect l="0" t="0" r="r" b="b"/>
              <a:pathLst>
                <a:path w="1907" h="1907">
                  <a:moveTo>
                    <a:pt x="1907" y="954"/>
                  </a:moveTo>
                  <a:lnTo>
                    <a:pt x="1907" y="954"/>
                  </a:lnTo>
                  <a:cubicBezTo>
                    <a:pt x="1907" y="1480"/>
                    <a:pt x="1480" y="1907"/>
                    <a:pt x="953" y="1907"/>
                  </a:cubicBezTo>
                  <a:cubicBezTo>
                    <a:pt x="427" y="1907"/>
                    <a:pt x="0" y="1480"/>
                    <a:pt x="0" y="954"/>
                  </a:cubicBezTo>
                  <a:cubicBezTo>
                    <a:pt x="0" y="427"/>
                    <a:pt x="427" y="0"/>
                    <a:pt x="953" y="0"/>
                  </a:cubicBezTo>
                  <a:cubicBezTo>
                    <a:pt x="1480" y="0"/>
                    <a:pt x="1907" y="427"/>
                    <a:pt x="1907" y="954"/>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7" name="Freeform 18"/>
            <p:cNvSpPr>
              <a:spLocks/>
            </p:cNvSpPr>
            <p:nvPr/>
          </p:nvSpPr>
          <p:spPr bwMode="auto">
            <a:xfrm>
              <a:off x="6570682" y="3648114"/>
              <a:ext cx="31750" cy="31750"/>
            </a:xfrm>
            <a:custGeom>
              <a:avLst/>
              <a:gdLst>
                <a:gd name="T0" fmla="*/ 83 w 166"/>
                <a:gd name="T1" fmla="*/ 165 h 165"/>
                <a:gd name="T2" fmla="*/ 83 w 166"/>
                <a:gd name="T3" fmla="*/ 165 h 165"/>
                <a:gd name="T4" fmla="*/ 0 w 166"/>
                <a:gd name="T5" fmla="*/ 82 h 165"/>
                <a:gd name="T6" fmla="*/ 83 w 166"/>
                <a:gd name="T7" fmla="*/ 0 h 165"/>
                <a:gd name="T8" fmla="*/ 166 w 166"/>
                <a:gd name="T9" fmla="*/ 82 h 165"/>
                <a:gd name="T10" fmla="*/ 83 w 166"/>
                <a:gd name="T11" fmla="*/ 165 h 165"/>
              </a:gdLst>
              <a:ahLst/>
              <a:cxnLst>
                <a:cxn ang="0">
                  <a:pos x="T0" y="T1"/>
                </a:cxn>
                <a:cxn ang="0">
                  <a:pos x="T2" y="T3"/>
                </a:cxn>
                <a:cxn ang="0">
                  <a:pos x="T4" y="T5"/>
                </a:cxn>
                <a:cxn ang="0">
                  <a:pos x="T6" y="T7"/>
                </a:cxn>
                <a:cxn ang="0">
                  <a:pos x="T8" y="T9"/>
                </a:cxn>
                <a:cxn ang="0">
                  <a:pos x="T10" y="T11"/>
                </a:cxn>
              </a:cxnLst>
              <a:rect l="0" t="0" r="r" b="b"/>
              <a:pathLst>
                <a:path w="166" h="165">
                  <a:moveTo>
                    <a:pt x="83" y="165"/>
                  </a:moveTo>
                  <a:lnTo>
                    <a:pt x="83" y="165"/>
                  </a:lnTo>
                  <a:cubicBezTo>
                    <a:pt x="37" y="165"/>
                    <a:pt x="0" y="128"/>
                    <a:pt x="0" y="82"/>
                  </a:cubicBezTo>
                  <a:cubicBezTo>
                    <a:pt x="0" y="37"/>
                    <a:pt x="37" y="0"/>
                    <a:pt x="83" y="0"/>
                  </a:cubicBezTo>
                  <a:cubicBezTo>
                    <a:pt x="129" y="0"/>
                    <a:pt x="166" y="37"/>
                    <a:pt x="166" y="82"/>
                  </a:cubicBezTo>
                  <a:cubicBezTo>
                    <a:pt x="166" y="128"/>
                    <a:pt x="129" y="165"/>
                    <a:pt x="83" y="16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8" name="Freeform 19"/>
            <p:cNvSpPr>
              <a:spLocks/>
            </p:cNvSpPr>
            <p:nvPr/>
          </p:nvSpPr>
          <p:spPr bwMode="auto">
            <a:xfrm>
              <a:off x="6467495" y="3648114"/>
              <a:ext cx="31750" cy="31750"/>
            </a:xfrm>
            <a:custGeom>
              <a:avLst/>
              <a:gdLst>
                <a:gd name="T0" fmla="*/ 83 w 166"/>
                <a:gd name="T1" fmla="*/ 165 h 165"/>
                <a:gd name="T2" fmla="*/ 83 w 166"/>
                <a:gd name="T3" fmla="*/ 165 h 165"/>
                <a:gd name="T4" fmla="*/ 0 w 166"/>
                <a:gd name="T5" fmla="*/ 82 h 165"/>
                <a:gd name="T6" fmla="*/ 83 w 166"/>
                <a:gd name="T7" fmla="*/ 0 h 165"/>
                <a:gd name="T8" fmla="*/ 166 w 166"/>
                <a:gd name="T9" fmla="*/ 82 h 165"/>
                <a:gd name="T10" fmla="*/ 83 w 166"/>
                <a:gd name="T11" fmla="*/ 165 h 165"/>
              </a:gdLst>
              <a:ahLst/>
              <a:cxnLst>
                <a:cxn ang="0">
                  <a:pos x="T0" y="T1"/>
                </a:cxn>
                <a:cxn ang="0">
                  <a:pos x="T2" y="T3"/>
                </a:cxn>
                <a:cxn ang="0">
                  <a:pos x="T4" y="T5"/>
                </a:cxn>
                <a:cxn ang="0">
                  <a:pos x="T6" y="T7"/>
                </a:cxn>
                <a:cxn ang="0">
                  <a:pos x="T8" y="T9"/>
                </a:cxn>
                <a:cxn ang="0">
                  <a:pos x="T10" y="T11"/>
                </a:cxn>
              </a:cxnLst>
              <a:rect l="0" t="0" r="r" b="b"/>
              <a:pathLst>
                <a:path w="166" h="165">
                  <a:moveTo>
                    <a:pt x="83" y="165"/>
                  </a:moveTo>
                  <a:lnTo>
                    <a:pt x="83" y="165"/>
                  </a:lnTo>
                  <a:cubicBezTo>
                    <a:pt x="37" y="165"/>
                    <a:pt x="0" y="128"/>
                    <a:pt x="0" y="82"/>
                  </a:cubicBezTo>
                  <a:cubicBezTo>
                    <a:pt x="0" y="37"/>
                    <a:pt x="37" y="0"/>
                    <a:pt x="83" y="0"/>
                  </a:cubicBezTo>
                  <a:cubicBezTo>
                    <a:pt x="129" y="0"/>
                    <a:pt x="166" y="37"/>
                    <a:pt x="166" y="82"/>
                  </a:cubicBezTo>
                  <a:cubicBezTo>
                    <a:pt x="166" y="128"/>
                    <a:pt x="129" y="165"/>
                    <a:pt x="83" y="16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9" name="Freeform 20"/>
            <p:cNvSpPr>
              <a:spLocks/>
            </p:cNvSpPr>
            <p:nvPr/>
          </p:nvSpPr>
          <p:spPr bwMode="auto">
            <a:xfrm>
              <a:off x="6567507" y="3746540"/>
              <a:ext cx="79375" cy="80963"/>
            </a:xfrm>
            <a:custGeom>
              <a:avLst/>
              <a:gdLst>
                <a:gd name="T0" fmla="*/ 42 w 415"/>
                <a:gd name="T1" fmla="*/ 415 h 415"/>
                <a:gd name="T2" fmla="*/ 42 w 415"/>
                <a:gd name="T3" fmla="*/ 415 h 415"/>
                <a:gd name="T4" fmla="*/ 0 w 415"/>
                <a:gd name="T5" fmla="*/ 373 h 415"/>
                <a:gd name="T6" fmla="*/ 373 w 415"/>
                <a:gd name="T7" fmla="*/ 0 h 415"/>
                <a:gd name="T8" fmla="*/ 415 w 415"/>
                <a:gd name="T9" fmla="*/ 41 h 415"/>
                <a:gd name="T10" fmla="*/ 373 w 415"/>
                <a:gd name="T11" fmla="*/ 83 h 415"/>
                <a:gd name="T12" fmla="*/ 83 w 415"/>
                <a:gd name="T13" fmla="*/ 373 h 415"/>
                <a:gd name="T14" fmla="*/ 42 w 415"/>
                <a:gd name="T15" fmla="*/ 415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415">
                  <a:moveTo>
                    <a:pt x="42" y="415"/>
                  </a:moveTo>
                  <a:lnTo>
                    <a:pt x="42" y="415"/>
                  </a:lnTo>
                  <a:cubicBezTo>
                    <a:pt x="19" y="415"/>
                    <a:pt x="0" y="396"/>
                    <a:pt x="0" y="373"/>
                  </a:cubicBezTo>
                  <a:cubicBezTo>
                    <a:pt x="0" y="167"/>
                    <a:pt x="168" y="0"/>
                    <a:pt x="373" y="0"/>
                  </a:cubicBezTo>
                  <a:cubicBezTo>
                    <a:pt x="396" y="0"/>
                    <a:pt x="415" y="18"/>
                    <a:pt x="415" y="41"/>
                  </a:cubicBezTo>
                  <a:cubicBezTo>
                    <a:pt x="415" y="64"/>
                    <a:pt x="396" y="83"/>
                    <a:pt x="373" y="83"/>
                  </a:cubicBezTo>
                  <a:cubicBezTo>
                    <a:pt x="213" y="83"/>
                    <a:pt x="83" y="213"/>
                    <a:pt x="83" y="373"/>
                  </a:cubicBezTo>
                  <a:cubicBezTo>
                    <a:pt x="83" y="396"/>
                    <a:pt x="65" y="415"/>
                    <a:pt x="42" y="41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48" name="Grupo 247"/>
          <p:cNvGrpSpPr/>
          <p:nvPr/>
        </p:nvGrpSpPr>
        <p:grpSpPr>
          <a:xfrm>
            <a:off x="2383396" y="3525875"/>
            <a:ext cx="273845" cy="363541"/>
            <a:chOff x="4533913" y="3525875"/>
            <a:chExt cx="365126" cy="363541"/>
          </a:xfrm>
        </p:grpSpPr>
        <p:sp>
          <p:nvSpPr>
            <p:cNvPr id="30" name="Freeform 21"/>
            <p:cNvSpPr>
              <a:spLocks/>
            </p:cNvSpPr>
            <p:nvPr/>
          </p:nvSpPr>
          <p:spPr bwMode="auto">
            <a:xfrm>
              <a:off x="4533913" y="3525875"/>
              <a:ext cx="365126" cy="363541"/>
            </a:xfrm>
            <a:custGeom>
              <a:avLst/>
              <a:gdLst>
                <a:gd name="T0" fmla="*/ 1907 w 1907"/>
                <a:gd name="T1" fmla="*/ 954 h 1907"/>
                <a:gd name="T2" fmla="*/ 1907 w 1907"/>
                <a:gd name="T3" fmla="*/ 954 h 1907"/>
                <a:gd name="T4" fmla="*/ 954 w 1907"/>
                <a:gd name="T5" fmla="*/ 1907 h 1907"/>
                <a:gd name="T6" fmla="*/ 0 w 1907"/>
                <a:gd name="T7" fmla="*/ 954 h 1907"/>
                <a:gd name="T8" fmla="*/ 954 w 1907"/>
                <a:gd name="T9" fmla="*/ 0 h 1907"/>
                <a:gd name="T10" fmla="*/ 1907 w 1907"/>
                <a:gd name="T11" fmla="*/ 954 h 1907"/>
              </a:gdLst>
              <a:ahLst/>
              <a:cxnLst>
                <a:cxn ang="0">
                  <a:pos x="T0" y="T1"/>
                </a:cxn>
                <a:cxn ang="0">
                  <a:pos x="T2" y="T3"/>
                </a:cxn>
                <a:cxn ang="0">
                  <a:pos x="T4" y="T5"/>
                </a:cxn>
                <a:cxn ang="0">
                  <a:pos x="T6" y="T7"/>
                </a:cxn>
                <a:cxn ang="0">
                  <a:pos x="T8" y="T9"/>
                </a:cxn>
                <a:cxn ang="0">
                  <a:pos x="T10" y="T11"/>
                </a:cxn>
              </a:cxnLst>
              <a:rect l="0" t="0" r="r" b="b"/>
              <a:pathLst>
                <a:path w="1907" h="1907">
                  <a:moveTo>
                    <a:pt x="1907" y="954"/>
                  </a:moveTo>
                  <a:lnTo>
                    <a:pt x="1907" y="954"/>
                  </a:lnTo>
                  <a:cubicBezTo>
                    <a:pt x="1907" y="1480"/>
                    <a:pt x="1480" y="1907"/>
                    <a:pt x="954" y="1907"/>
                  </a:cubicBezTo>
                  <a:cubicBezTo>
                    <a:pt x="427" y="1907"/>
                    <a:pt x="0" y="1480"/>
                    <a:pt x="0" y="954"/>
                  </a:cubicBezTo>
                  <a:cubicBezTo>
                    <a:pt x="0" y="427"/>
                    <a:pt x="427" y="0"/>
                    <a:pt x="954" y="0"/>
                  </a:cubicBezTo>
                  <a:cubicBezTo>
                    <a:pt x="1480" y="0"/>
                    <a:pt x="1907" y="427"/>
                    <a:pt x="1907" y="954"/>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1" name="Freeform 22"/>
            <p:cNvSpPr>
              <a:spLocks/>
            </p:cNvSpPr>
            <p:nvPr/>
          </p:nvSpPr>
          <p:spPr bwMode="auto">
            <a:xfrm>
              <a:off x="4616463" y="3611601"/>
              <a:ext cx="73025" cy="71438"/>
            </a:xfrm>
            <a:custGeom>
              <a:avLst/>
              <a:gdLst>
                <a:gd name="T0" fmla="*/ 48 w 379"/>
                <a:gd name="T1" fmla="*/ 379 h 379"/>
                <a:gd name="T2" fmla="*/ 48 w 379"/>
                <a:gd name="T3" fmla="*/ 379 h 379"/>
                <a:gd name="T4" fmla="*/ 12 w 379"/>
                <a:gd name="T5" fmla="*/ 359 h 379"/>
                <a:gd name="T6" fmla="*/ 27 w 379"/>
                <a:gd name="T7" fmla="*/ 302 h 379"/>
                <a:gd name="T8" fmla="*/ 214 w 379"/>
                <a:gd name="T9" fmla="*/ 193 h 379"/>
                <a:gd name="T10" fmla="*/ 27 w 379"/>
                <a:gd name="T11" fmla="*/ 83 h 379"/>
                <a:gd name="T12" fmla="*/ 12 w 379"/>
                <a:gd name="T13" fmla="*/ 27 h 379"/>
                <a:gd name="T14" fmla="*/ 69 w 379"/>
                <a:gd name="T15" fmla="*/ 12 h 379"/>
                <a:gd name="T16" fmla="*/ 379 w 379"/>
                <a:gd name="T17" fmla="*/ 193 h 379"/>
                <a:gd name="T18" fmla="*/ 69 w 379"/>
                <a:gd name="T19" fmla="*/ 373 h 379"/>
                <a:gd name="T20" fmla="*/ 48 w 379"/>
                <a:gd name="T2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9" h="379">
                  <a:moveTo>
                    <a:pt x="48" y="379"/>
                  </a:moveTo>
                  <a:lnTo>
                    <a:pt x="48" y="379"/>
                  </a:lnTo>
                  <a:cubicBezTo>
                    <a:pt x="34" y="379"/>
                    <a:pt x="20" y="372"/>
                    <a:pt x="12" y="359"/>
                  </a:cubicBezTo>
                  <a:cubicBezTo>
                    <a:pt x="0" y="339"/>
                    <a:pt x="7" y="313"/>
                    <a:pt x="27" y="302"/>
                  </a:cubicBezTo>
                  <a:lnTo>
                    <a:pt x="214" y="193"/>
                  </a:lnTo>
                  <a:lnTo>
                    <a:pt x="27" y="83"/>
                  </a:lnTo>
                  <a:cubicBezTo>
                    <a:pt x="7" y="72"/>
                    <a:pt x="0" y="46"/>
                    <a:pt x="12" y="27"/>
                  </a:cubicBezTo>
                  <a:cubicBezTo>
                    <a:pt x="24" y="7"/>
                    <a:pt x="49" y="0"/>
                    <a:pt x="69" y="12"/>
                  </a:cubicBezTo>
                  <a:lnTo>
                    <a:pt x="379" y="193"/>
                  </a:lnTo>
                  <a:lnTo>
                    <a:pt x="69" y="373"/>
                  </a:lnTo>
                  <a:cubicBezTo>
                    <a:pt x="62" y="377"/>
                    <a:pt x="55" y="379"/>
                    <a:pt x="48" y="37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4" name="Freeform 23"/>
            <p:cNvSpPr>
              <a:spLocks/>
            </p:cNvSpPr>
            <p:nvPr/>
          </p:nvSpPr>
          <p:spPr bwMode="auto">
            <a:xfrm>
              <a:off x="4745051" y="3611601"/>
              <a:ext cx="71438" cy="71438"/>
            </a:xfrm>
            <a:custGeom>
              <a:avLst/>
              <a:gdLst>
                <a:gd name="T0" fmla="*/ 332 w 379"/>
                <a:gd name="T1" fmla="*/ 379 h 379"/>
                <a:gd name="T2" fmla="*/ 332 w 379"/>
                <a:gd name="T3" fmla="*/ 379 h 379"/>
                <a:gd name="T4" fmla="*/ 311 w 379"/>
                <a:gd name="T5" fmla="*/ 373 h 379"/>
                <a:gd name="T6" fmla="*/ 0 w 379"/>
                <a:gd name="T7" fmla="*/ 193 h 379"/>
                <a:gd name="T8" fmla="*/ 311 w 379"/>
                <a:gd name="T9" fmla="*/ 12 h 379"/>
                <a:gd name="T10" fmla="*/ 367 w 379"/>
                <a:gd name="T11" fmla="*/ 27 h 379"/>
                <a:gd name="T12" fmla="*/ 352 w 379"/>
                <a:gd name="T13" fmla="*/ 83 h 379"/>
                <a:gd name="T14" fmla="*/ 165 w 379"/>
                <a:gd name="T15" fmla="*/ 193 h 379"/>
                <a:gd name="T16" fmla="*/ 352 w 379"/>
                <a:gd name="T17" fmla="*/ 302 h 379"/>
                <a:gd name="T18" fmla="*/ 367 w 379"/>
                <a:gd name="T19" fmla="*/ 359 h 379"/>
                <a:gd name="T20" fmla="*/ 332 w 379"/>
                <a:gd name="T2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9" h="379">
                  <a:moveTo>
                    <a:pt x="332" y="379"/>
                  </a:moveTo>
                  <a:lnTo>
                    <a:pt x="332" y="379"/>
                  </a:lnTo>
                  <a:cubicBezTo>
                    <a:pt x="324" y="379"/>
                    <a:pt x="317" y="377"/>
                    <a:pt x="311" y="373"/>
                  </a:cubicBezTo>
                  <a:lnTo>
                    <a:pt x="0" y="193"/>
                  </a:lnTo>
                  <a:lnTo>
                    <a:pt x="311" y="12"/>
                  </a:lnTo>
                  <a:cubicBezTo>
                    <a:pt x="330" y="0"/>
                    <a:pt x="356" y="7"/>
                    <a:pt x="367" y="27"/>
                  </a:cubicBezTo>
                  <a:cubicBezTo>
                    <a:pt x="379" y="46"/>
                    <a:pt x="372" y="72"/>
                    <a:pt x="352" y="83"/>
                  </a:cubicBezTo>
                  <a:lnTo>
                    <a:pt x="165" y="193"/>
                  </a:lnTo>
                  <a:lnTo>
                    <a:pt x="352" y="302"/>
                  </a:lnTo>
                  <a:cubicBezTo>
                    <a:pt x="372" y="313"/>
                    <a:pt x="379" y="339"/>
                    <a:pt x="367" y="359"/>
                  </a:cubicBezTo>
                  <a:cubicBezTo>
                    <a:pt x="360" y="372"/>
                    <a:pt x="346" y="379"/>
                    <a:pt x="332" y="37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5" name="Freeform 24"/>
            <p:cNvSpPr>
              <a:spLocks/>
            </p:cNvSpPr>
            <p:nvPr/>
          </p:nvSpPr>
          <p:spPr bwMode="auto">
            <a:xfrm>
              <a:off x="4595826" y="3722727"/>
              <a:ext cx="241301" cy="61913"/>
            </a:xfrm>
            <a:custGeom>
              <a:avLst/>
              <a:gdLst>
                <a:gd name="T0" fmla="*/ 1218 w 1265"/>
                <a:gd name="T1" fmla="*/ 318 h 323"/>
                <a:gd name="T2" fmla="*/ 1218 w 1265"/>
                <a:gd name="T3" fmla="*/ 318 h 323"/>
                <a:gd name="T4" fmla="*/ 1182 w 1265"/>
                <a:gd name="T5" fmla="*/ 297 h 323"/>
                <a:gd name="T6" fmla="*/ 633 w 1265"/>
                <a:gd name="T7" fmla="*/ 83 h 323"/>
                <a:gd name="T8" fmla="*/ 83 w 1265"/>
                <a:gd name="T9" fmla="*/ 297 h 323"/>
                <a:gd name="T10" fmla="*/ 26 w 1265"/>
                <a:gd name="T11" fmla="*/ 312 h 323"/>
                <a:gd name="T12" fmla="*/ 12 w 1265"/>
                <a:gd name="T13" fmla="*/ 255 h 323"/>
                <a:gd name="T14" fmla="*/ 633 w 1265"/>
                <a:gd name="T15" fmla="*/ 0 h 323"/>
                <a:gd name="T16" fmla="*/ 1254 w 1265"/>
                <a:gd name="T17" fmla="*/ 255 h 323"/>
                <a:gd name="T18" fmla="*/ 1239 w 1265"/>
                <a:gd name="T19" fmla="*/ 312 h 323"/>
                <a:gd name="T20" fmla="*/ 1218 w 1265"/>
                <a:gd name="T21" fmla="*/ 31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5" h="323">
                  <a:moveTo>
                    <a:pt x="1218" y="318"/>
                  </a:moveTo>
                  <a:lnTo>
                    <a:pt x="1218" y="318"/>
                  </a:lnTo>
                  <a:cubicBezTo>
                    <a:pt x="1204" y="318"/>
                    <a:pt x="1190" y="310"/>
                    <a:pt x="1182" y="297"/>
                  </a:cubicBezTo>
                  <a:cubicBezTo>
                    <a:pt x="1108" y="171"/>
                    <a:pt x="882" y="83"/>
                    <a:pt x="633" y="83"/>
                  </a:cubicBezTo>
                  <a:cubicBezTo>
                    <a:pt x="383" y="83"/>
                    <a:pt x="157" y="171"/>
                    <a:pt x="83" y="297"/>
                  </a:cubicBezTo>
                  <a:cubicBezTo>
                    <a:pt x="71" y="317"/>
                    <a:pt x="46" y="323"/>
                    <a:pt x="26" y="312"/>
                  </a:cubicBezTo>
                  <a:cubicBezTo>
                    <a:pt x="7" y="300"/>
                    <a:pt x="0" y="275"/>
                    <a:pt x="12" y="255"/>
                  </a:cubicBezTo>
                  <a:cubicBezTo>
                    <a:pt x="101" y="103"/>
                    <a:pt x="351" y="0"/>
                    <a:pt x="633" y="0"/>
                  </a:cubicBezTo>
                  <a:cubicBezTo>
                    <a:pt x="914" y="0"/>
                    <a:pt x="1164" y="103"/>
                    <a:pt x="1254" y="255"/>
                  </a:cubicBezTo>
                  <a:cubicBezTo>
                    <a:pt x="1265" y="275"/>
                    <a:pt x="1259" y="300"/>
                    <a:pt x="1239" y="312"/>
                  </a:cubicBezTo>
                  <a:cubicBezTo>
                    <a:pt x="1233" y="316"/>
                    <a:pt x="1225" y="318"/>
                    <a:pt x="1218" y="31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6" name="Freeform 25"/>
            <p:cNvSpPr>
              <a:spLocks/>
            </p:cNvSpPr>
            <p:nvPr/>
          </p:nvSpPr>
          <p:spPr bwMode="auto">
            <a:xfrm>
              <a:off x="4805376" y="3752890"/>
              <a:ext cx="46038" cy="46038"/>
            </a:xfrm>
            <a:custGeom>
              <a:avLst/>
              <a:gdLst>
                <a:gd name="T0" fmla="*/ 41 w 239"/>
                <a:gd name="T1" fmla="*/ 239 h 239"/>
                <a:gd name="T2" fmla="*/ 41 w 239"/>
                <a:gd name="T3" fmla="*/ 239 h 239"/>
                <a:gd name="T4" fmla="*/ 0 w 239"/>
                <a:gd name="T5" fmla="*/ 197 h 239"/>
                <a:gd name="T6" fmla="*/ 41 w 239"/>
                <a:gd name="T7" fmla="*/ 156 h 239"/>
                <a:gd name="T8" fmla="*/ 156 w 239"/>
                <a:gd name="T9" fmla="*/ 41 h 239"/>
                <a:gd name="T10" fmla="*/ 197 w 239"/>
                <a:gd name="T11" fmla="*/ 0 h 239"/>
                <a:gd name="T12" fmla="*/ 239 w 239"/>
                <a:gd name="T13" fmla="*/ 41 h 239"/>
                <a:gd name="T14" fmla="*/ 41 w 239"/>
                <a:gd name="T15" fmla="*/ 239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239">
                  <a:moveTo>
                    <a:pt x="41" y="239"/>
                  </a:moveTo>
                  <a:lnTo>
                    <a:pt x="41" y="239"/>
                  </a:lnTo>
                  <a:cubicBezTo>
                    <a:pt x="18" y="239"/>
                    <a:pt x="0" y="220"/>
                    <a:pt x="0" y="197"/>
                  </a:cubicBezTo>
                  <a:cubicBezTo>
                    <a:pt x="0" y="174"/>
                    <a:pt x="18" y="156"/>
                    <a:pt x="41" y="156"/>
                  </a:cubicBezTo>
                  <a:cubicBezTo>
                    <a:pt x="104" y="156"/>
                    <a:pt x="156" y="104"/>
                    <a:pt x="156" y="41"/>
                  </a:cubicBezTo>
                  <a:cubicBezTo>
                    <a:pt x="156" y="18"/>
                    <a:pt x="174" y="0"/>
                    <a:pt x="197" y="0"/>
                  </a:cubicBezTo>
                  <a:cubicBezTo>
                    <a:pt x="220" y="0"/>
                    <a:pt x="239" y="18"/>
                    <a:pt x="239" y="41"/>
                  </a:cubicBezTo>
                  <a:cubicBezTo>
                    <a:pt x="239" y="150"/>
                    <a:pt x="150" y="239"/>
                    <a:pt x="41" y="23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7" name="Freeform 26"/>
            <p:cNvSpPr>
              <a:spLocks/>
            </p:cNvSpPr>
            <p:nvPr/>
          </p:nvSpPr>
          <p:spPr bwMode="auto">
            <a:xfrm>
              <a:off x="4581538" y="3752890"/>
              <a:ext cx="46038" cy="46038"/>
            </a:xfrm>
            <a:custGeom>
              <a:avLst/>
              <a:gdLst>
                <a:gd name="T0" fmla="*/ 197 w 239"/>
                <a:gd name="T1" fmla="*/ 239 h 239"/>
                <a:gd name="T2" fmla="*/ 197 w 239"/>
                <a:gd name="T3" fmla="*/ 239 h 239"/>
                <a:gd name="T4" fmla="*/ 0 w 239"/>
                <a:gd name="T5" fmla="*/ 41 h 239"/>
                <a:gd name="T6" fmla="*/ 41 w 239"/>
                <a:gd name="T7" fmla="*/ 0 h 239"/>
                <a:gd name="T8" fmla="*/ 83 w 239"/>
                <a:gd name="T9" fmla="*/ 41 h 239"/>
                <a:gd name="T10" fmla="*/ 197 w 239"/>
                <a:gd name="T11" fmla="*/ 156 h 239"/>
                <a:gd name="T12" fmla="*/ 239 w 239"/>
                <a:gd name="T13" fmla="*/ 197 h 239"/>
                <a:gd name="T14" fmla="*/ 197 w 239"/>
                <a:gd name="T15" fmla="*/ 239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239">
                  <a:moveTo>
                    <a:pt x="197" y="239"/>
                  </a:moveTo>
                  <a:lnTo>
                    <a:pt x="197" y="239"/>
                  </a:lnTo>
                  <a:cubicBezTo>
                    <a:pt x="88" y="239"/>
                    <a:pt x="0" y="150"/>
                    <a:pt x="0" y="41"/>
                  </a:cubicBezTo>
                  <a:cubicBezTo>
                    <a:pt x="0" y="18"/>
                    <a:pt x="18" y="0"/>
                    <a:pt x="41" y="0"/>
                  </a:cubicBezTo>
                  <a:cubicBezTo>
                    <a:pt x="64" y="0"/>
                    <a:pt x="83" y="18"/>
                    <a:pt x="83" y="41"/>
                  </a:cubicBezTo>
                  <a:cubicBezTo>
                    <a:pt x="83" y="104"/>
                    <a:pt x="134" y="156"/>
                    <a:pt x="197" y="156"/>
                  </a:cubicBezTo>
                  <a:cubicBezTo>
                    <a:pt x="220" y="156"/>
                    <a:pt x="239" y="174"/>
                    <a:pt x="239" y="197"/>
                  </a:cubicBezTo>
                  <a:cubicBezTo>
                    <a:pt x="239" y="220"/>
                    <a:pt x="220" y="239"/>
                    <a:pt x="197" y="23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50" name="Grupo 249"/>
          <p:cNvGrpSpPr/>
          <p:nvPr/>
        </p:nvGrpSpPr>
        <p:grpSpPr>
          <a:xfrm>
            <a:off x="2383396" y="3525875"/>
            <a:ext cx="273845" cy="363541"/>
            <a:chOff x="8150250" y="3525875"/>
            <a:chExt cx="365126" cy="363541"/>
          </a:xfrm>
        </p:grpSpPr>
        <p:sp>
          <p:nvSpPr>
            <p:cNvPr id="75" name="Freeform 31"/>
            <p:cNvSpPr>
              <a:spLocks/>
            </p:cNvSpPr>
            <p:nvPr/>
          </p:nvSpPr>
          <p:spPr bwMode="auto">
            <a:xfrm>
              <a:off x="8150250" y="3525875"/>
              <a:ext cx="365126" cy="363541"/>
            </a:xfrm>
            <a:custGeom>
              <a:avLst/>
              <a:gdLst>
                <a:gd name="T0" fmla="*/ 1908 w 1908"/>
                <a:gd name="T1" fmla="*/ 954 h 1907"/>
                <a:gd name="T2" fmla="*/ 1908 w 1908"/>
                <a:gd name="T3" fmla="*/ 954 h 1907"/>
                <a:gd name="T4" fmla="*/ 954 w 1908"/>
                <a:gd name="T5" fmla="*/ 1907 h 1907"/>
                <a:gd name="T6" fmla="*/ 0 w 1908"/>
                <a:gd name="T7" fmla="*/ 954 h 1907"/>
                <a:gd name="T8" fmla="*/ 954 w 1908"/>
                <a:gd name="T9" fmla="*/ 0 h 1907"/>
                <a:gd name="T10" fmla="*/ 1908 w 1908"/>
                <a:gd name="T11" fmla="*/ 954 h 1907"/>
              </a:gdLst>
              <a:ahLst/>
              <a:cxnLst>
                <a:cxn ang="0">
                  <a:pos x="T0" y="T1"/>
                </a:cxn>
                <a:cxn ang="0">
                  <a:pos x="T2" y="T3"/>
                </a:cxn>
                <a:cxn ang="0">
                  <a:pos x="T4" y="T5"/>
                </a:cxn>
                <a:cxn ang="0">
                  <a:pos x="T6" y="T7"/>
                </a:cxn>
                <a:cxn ang="0">
                  <a:pos x="T8" y="T9"/>
                </a:cxn>
                <a:cxn ang="0">
                  <a:pos x="T10" y="T11"/>
                </a:cxn>
              </a:cxnLst>
              <a:rect l="0" t="0" r="r" b="b"/>
              <a:pathLst>
                <a:path w="1908" h="1907">
                  <a:moveTo>
                    <a:pt x="1908" y="954"/>
                  </a:moveTo>
                  <a:lnTo>
                    <a:pt x="1908" y="954"/>
                  </a:lnTo>
                  <a:cubicBezTo>
                    <a:pt x="1908" y="1480"/>
                    <a:pt x="1481" y="1907"/>
                    <a:pt x="954" y="1907"/>
                  </a:cubicBezTo>
                  <a:cubicBezTo>
                    <a:pt x="427" y="1907"/>
                    <a:pt x="0" y="1480"/>
                    <a:pt x="0" y="954"/>
                  </a:cubicBezTo>
                  <a:cubicBezTo>
                    <a:pt x="0" y="427"/>
                    <a:pt x="427" y="0"/>
                    <a:pt x="954" y="0"/>
                  </a:cubicBezTo>
                  <a:cubicBezTo>
                    <a:pt x="1481" y="0"/>
                    <a:pt x="1908" y="427"/>
                    <a:pt x="1908" y="954"/>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6" name="Freeform 32"/>
            <p:cNvSpPr>
              <a:spLocks/>
            </p:cNvSpPr>
            <p:nvPr/>
          </p:nvSpPr>
          <p:spPr bwMode="auto">
            <a:xfrm>
              <a:off x="8389964" y="3632239"/>
              <a:ext cx="31750" cy="31750"/>
            </a:xfrm>
            <a:custGeom>
              <a:avLst/>
              <a:gdLst>
                <a:gd name="T0" fmla="*/ 83 w 166"/>
                <a:gd name="T1" fmla="*/ 165 h 165"/>
                <a:gd name="T2" fmla="*/ 83 w 166"/>
                <a:gd name="T3" fmla="*/ 165 h 165"/>
                <a:gd name="T4" fmla="*/ 0 w 166"/>
                <a:gd name="T5" fmla="*/ 83 h 165"/>
                <a:gd name="T6" fmla="*/ 83 w 166"/>
                <a:gd name="T7" fmla="*/ 0 h 165"/>
                <a:gd name="T8" fmla="*/ 166 w 166"/>
                <a:gd name="T9" fmla="*/ 83 h 165"/>
                <a:gd name="T10" fmla="*/ 83 w 166"/>
                <a:gd name="T11" fmla="*/ 165 h 165"/>
              </a:gdLst>
              <a:ahLst/>
              <a:cxnLst>
                <a:cxn ang="0">
                  <a:pos x="T0" y="T1"/>
                </a:cxn>
                <a:cxn ang="0">
                  <a:pos x="T2" y="T3"/>
                </a:cxn>
                <a:cxn ang="0">
                  <a:pos x="T4" y="T5"/>
                </a:cxn>
                <a:cxn ang="0">
                  <a:pos x="T6" y="T7"/>
                </a:cxn>
                <a:cxn ang="0">
                  <a:pos x="T8" y="T9"/>
                </a:cxn>
                <a:cxn ang="0">
                  <a:pos x="T10" y="T11"/>
                </a:cxn>
              </a:cxnLst>
              <a:rect l="0" t="0" r="r" b="b"/>
              <a:pathLst>
                <a:path w="166" h="165">
                  <a:moveTo>
                    <a:pt x="83" y="165"/>
                  </a:moveTo>
                  <a:lnTo>
                    <a:pt x="83" y="165"/>
                  </a:lnTo>
                  <a:cubicBezTo>
                    <a:pt x="37" y="165"/>
                    <a:pt x="0" y="128"/>
                    <a:pt x="0" y="83"/>
                  </a:cubicBezTo>
                  <a:cubicBezTo>
                    <a:pt x="0" y="37"/>
                    <a:pt x="37" y="0"/>
                    <a:pt x="83" y="0"/>
                  </a:cubicBezTo>
                  <a:cubicBezTo>
                    <a:pt x="129" y="0"/>
                    <a:pt x="166" y="37"/>
                    <a:pt x="166" y="83"/>
                  </a:cubicBezTo>
                  <a:cubicBezTo>
                    <a:pt x="166" y="128"/>
                    <a:pt x="129" y="165"/>
                    <a:pt x="83" y="16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7" name="Freeform 33"/>
            <p:cNvSpPr>
              <a:spLocks/>
            </p:cNvSpPr>
            <p:nvPr/>
          </p:nvSpPr>
          <p:spPr bwMode="auto">
            <a:xfrm>
              <a:off x="8353451" y="3590963"/>
              <a:ext cx="76200" cy="41275"/>
            </a:xfrm>
            <a:custGeom>
              <a:avLst/>
              <a:gdLst>
                <a:gd name="T0" fmla="*/ 47 w 401"/>
                <a:gd name="T1" fmla="*/ 216 h 216"/>
                <a:gd name="T2" fmla="*/ 47 w 401"/>
                <a:gd name="T3" fmla="*/ 216 h 216"/>
                <a:gd name="T4" fmla="*/ 9 w 401"/>
                <a:gd name="T5" fmla="*/ 190 h 216"/>
                <a:gd name="T6" fmla="*/ 31 w 401"/>
                <a:gd name="T7" fmla="*/ 136 h 216"/>
                <a:gd name="T8" fmla="*/ 338 w 401"/>
                <a:gd name="T9" fmla="*/ 9 h 216"/>
                <a:gd name="T10" fmla="*/ 392 w 401"/>
                <a:gd name="T11" fmla="*/ 32 h 216"/>
                <a:gd name="T12" fmla="*/ 370 w 401"/>
                <a:gd name="T13" fmla="*/ 86 h 216"/>
                <a:gd name="T14" fmla="*/ 63 w 401"/>
                <a:gd name="T15" fmla="*/ 213 h 216"/>
                <a:gd name="T16" fmla="*/ 47 w 401"/>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216">
                  <a:moveTo>
                    <a:pt x="47" y="216"/>
                  </a:moveTo>
                  <a:lnTo>
                    <a:pt x="47" y="216"/>
                  </a:lnTo>
                  <a:cubicBezTo>
                    <a:pt x="31" y="216"/>
                    <a:pt x="16" y="206"/>
                    <a:pt x="9" y="190"/>
                  </a:cubicBezTo>
                  <a:cubicBezTo>
                    <a:pt x="0" y="169"/>
                    <a:pt x="10" y="145"/>
                    <a:pt x="31" y="136"/>
                  </a:cubicBezTo>
                  <a:lnTo>
                    <a:pt x="338" y="9"/>
                  </a:lnTo>
                  <a:cubicBezTo>
                    <a:pt x="359" y="0"/>
                    <a:pt x="383" y="11"/>
                    <a:pt x="392" y="32"/>
                  </a:cubicBezTo>
                  <a:cubicBezTo>
                    <a:pt x="401" y="53"/>
                    <a:pt x="391" y="77"/>
                    <a:pt x="370" y="86"/>
                  </a:cubicBezTo>
                  <a:lnTo>
                    <a:pt x="63" y="213"/>
                  </a:lnTo>
                  <a:cubicBezTo>
                    <a:pt x="58" y="215"/>
                    <a:pt x="53" y="216"/>
                    <a:pt x="47" y="21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8" name="Freeform 34"/>
            <p:cNvSpPr>
              <a:spLocks/>
            </p:cNvSpPr>
            <p:nvPr/>
          </p:nvSpPr>
          <p:spPr bwMode="auto">
            <a:xfrm>
              <a:off x="8242326" y="3632239"/>
              <a:ext cx="31750" cy="31750"/>
            </a:xfrm>
            <a:custGeom>
              <a:avLst/>
              <a:gdLst>
                <a:gd name="T0" fmla="*/ 82 w 165"/>
                <a:gd name="T1" fmla="*/ 165 h 165"/>
                <a:gd name="T2" fmla="*/ 82 w 165"/>
                <a:gd name="T3" fmla="*/ 165 h 165"/>
                <a:gd name="T4" fmla="*/ 0 w 165"/>
                <a:gd name="T5" fmla="*/ 83 h 165"/>
                <a:gd name="T6" fmla="*/ 82 w 165"/>
                <a:gd name="T7" fmla="*/ 0 h 165"/>
                <a:gd name="T8" fmla="*/ 165 w 165"/>
                <a:gd name="T9" fmla="*/ 83 h 165"/>
                <a:gd name="T10" fmla="*/ 82 w 165"/>
                <a:gd name="T11" fmla="*/ 165 h 165"/>
              </a:gdLst>
              <a:ahLst/>
              <a:cxnLst>
                <a:cxn ang="0">
                  <a:pos x="T0" y="T1"/>
                </a:cxn>
                <a:cxn ang="0">
                  <a:pos x="T2" y="T3"/>
                </a:cxn>
                <a:cxn ang="0">
                  <a:pos x="T4" y="T5"/>
                </a:cxn>
                <a:cxn ang="0">
                  <a:pos x="T6" y="T7"/>
                </a:cxn>
                <a:cxn ang="0">
                  <a:pos x="T8" y="T9"/>
                </a:cxn>
                <a:cxn ang="0">
                  <a:pos x="T10" y="T11"/>
                </a:cxn>
              </a:cxnLst>
              <a:rect l="0" t="0" r="r" b="b"/>
              <a:pathLst>
                <a:path w="165" h="165">
                  <a:moveTo>
                    <a:pt x="82" y="165"/>
                  </a:moveTo>
                  <a:lnTo>
                    <a:pt x="82" y="165"/>
                  </a:lnTo>
                  <a:cubicBezTo>
                    <a:pt x="37" y="165"/>
                    <a:pt x="0" y="128"/>
                    <a:pt x="0" y="83"/>
                  </a:cubicBezTo>
                  <a:cubicBezTo>
                    <a:pt x="0" y="37"/>
                    <a:pt x="37" y="0"/>
                    <a:pt x="82" y="0"/>
                  </a:cubicBezTo>
                  <a:cubicBezTo>
                    <a:pt x="128" y="0"/>
                    <a:pt x="165" y="37"/>
                    <a:pt x="165" y="83"/>
                  </a:cubicBezTo>
                  <a:cubicBezTo>
                    <a:pt x="165" y="128"/>
                    <a:pt x="128" y="165"/>
                    <a:pt x="82" y="16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9" name="Freeform 35"/>
            <p:cNvSpPr>
              <a:spLocks/>
            </p:cNvSpPr>
            <p:nvPr/>
          </p:nvSpPr>
          <p:spPr bwMode="auto">
            <a:xfrm>
              <a:off x="8235976" y="3590963"/>
              <a:ext cx="76200" cy="41275"/>
            </a:xfrm>
            <a:custGeom>
              <a:avLst/>
              <a:gdLst>
                <a:gd name="T0" fmla="*/ 354 w 401"/>
                <a:gd name="T1" fmla="*/ 216 h 216"/>
                <a:gd name="T2" fmla="*/ 354 w 401"/>
                <a:gd name="T3" fmla="*/ 216 h 216"/>
                <a:gd name="T4" fmla="*/ 338 w 401"/>
                <a:gd name="T5" fmla="*/ 213 h 216"/>
                <a:gd name="T6" fmla="*/ 32 w 401"/>
                <a:gd name="T7" fmla="*/ 86 h 216"/>
                <a:gd name="T8" fmla="*/ 9 w 401"/>
                <a:gd name="T9" fmla="*/ 32 h 216"/>
                <a:gd name="T10" fmla="*/ 63 w 401"/>
                <a:gd name="T11" fmla="*/ 9 h 216"/>
                <a:gd name="T12" fmla="*/ 370 w 401"/>
                <a:gd name="T13" fmla="*/ 136 h 216"/>
                <a:gd name="T14" fmla="*/ 392 w 401"/>
                <a:gd name="T15" fmla="*/ 190 h 216"/>
                <a:gd name="T16" fmla="*/ 354 w 401"/>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216">
                  <a:moveTo>
                    <a:pt x="354" y="216"/>
                  </a:moveTo>
                  <a:lnTo>
                    <a:pt x="354" y="216"/>
                  </a:lnTo>
                  <a:cubicBezTo>
                    <a:pt x="349" y="216"/>
                    <a:pt x="343" y="215"/>
                    <a:pt x="338" y="213"/>
                  </a:cubicBezTo>
                  <a:lnTo>
                    <a:pt x="32" y="86"/>
                  </a:lnTo>
                  <a:cubicBezTo>
                    <a:pt x="11" y="77"/>
                    <a:pt x="0" y="53"/>
                    <a:pt x="9" y="32"/>
                  </a:cubicBezTo>
                  <a:cubicBezTo>
                    <a:pt x="18" y="11"/>
                    <a:pt x="42" y="0"/>
                    <a:pt x="63" y="9"/>
                  </a:cubicBezTo>
                  <a:lnTo>
                    <a:pt x="370" y="136"/>
                  </a:lnTo>
                  <a:cubicBezTo>
                    <a:pt x="391" y="145"/>
                    <a:pt x="401" y="169"/>
                    <a:pt x="392" y="190"/>
                  </a:cubicBezTo>
                  <a:cubicBezTo>
                    <a:pt x="386" y="206"/>
                    <a:pt x="370" y="216"/>
                    <a:pt x="354" y="21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0" name="Freeform 36"/>
            <p:cNvSpPr>
              <a:spLocks/>
            </p:cNvSpPr>
            <p:nvPr/>
          </p:nvSpPr>
          <p:spPr bwMode="auto">
            <a:xfrm>
              <a:off x="8261376" y="3767178"/>
              <a:ext cx="142875" cy="15875"/>
            </a:xfrm>
            <a:custGeom>
              <a:avLst/>
              <a:gdLst>
                <a:gd name="T0" fmla="*/ 705 w 746"/>
                <a:gd name="T1" fmla="*/ 82 h 82"/>
                <a:gd name="T2" fmla="*/ 705 w 746"/>
                <a:gd name="T3" fmla="*/ 82 h 82"/>
                <a:gd name="T4" fmla="*/ 41 w 746"/>
                <a:gd name="T5" fmla="*/ 82 h 82"/>
                <a:gd name="T6" fmla="*/ 0 w 746"/>
                <a:gd name="T7" fmla="*/ 41 h 82"/>
                <a:gd name="T8" fmla="*/ 41 w 746"/>
                <a:gd name="T9" fmla="*/ 0 h 82"/>
                <a:gd name="T10" fmla="*/ 705 w 746"/>
                <a:gd name="T11" fmla="*/ 0 h 82"/>
                <a:gd name="T12" fmla="*/ 746 w 746"/>
                <a:gd name="T13" fmla="*/ 41 h 82"/>
                <a:gd name="T14" fmla="*/ 705 w 746"/>
                <a:gd name="T15" fmla="*/ 82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6" h="82">
                  <a:moveTo>
                    <a:pt x="705" y="82"/>
                  </a:moveTo>
                  <a:lnTo>
                    <a:pt x="705" y="82"/>
                  </a:lnTo>
                  <a:lnTo>
                    <a:pt x="41" y="82"/>
                  </a:lnTo>
                  <a:cubicBezTo>
                    <a:pt x="19" y="82"/>
                    <a:pt x="0" y="64"/>
                    <a:pt x="0" y="41"/>
                  </a:cubicBezTo>
                  <a:cubicBezTo>
                    <a:pt x="0" y="18"/>
                    <a:pt x="19" y="0"/>
                    <a:pt x="41" y="0"/>
                  </a:cubicBezTo>
                  <a:lnTo>
                    <a:pt x="705" y="0"/>
                  </a:lnTo>
                  <a:cubicBezTo>
                    <a:pt x="728" y="0"/>
                    <a:pt x="746" y="18"/>
                    <a:pt x="746" y="41"/>
                  </a:cubicBezTo>
                  <a:cubicBezTo>
                    <a:pt x="746" y="64"/>
                    <a:pt x="728" y="82"/>
                    <a:pt x="705" y="8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46" name="Grupo 245"/>
          <p:cNvGrpSpPr/>
          <p:nvPr/>
        </p:nvGrpSpPr>
        <p:grpSpPr>
          <a:xfrm>
            <a:off x="6509206" y="2781331"/>
            <a:ext cx="273845" cy="365129"/>
            <a:chOff x="3641735" y="2781330"/>
            <a:chExt cx="365126" cy="365129"/>
          </a:xfrm>
        </p:grpSpPr>
        <p:sp>
          <p:nvSpPr>
            <p:cNvPr id="87" name="Freeform 43"/>
            <p:cNvSpPr>
              <a:spLocks/>
            </p:cNvSpPr>
            <p:nvPr/>
          </p:nvSpPr>
          <p:spPr bwMode="auto">
            <a:xfrm>
              <a:off x="3641735" y="2781330"/>
              <a:ext cx="365126" cy="365129"/>
            </a:xfrm>
            <a:custGeom>
              <a:avLst/>
              <a:gdLst>
                <a:gd name="T0" fmla="*/ 1907 w 1907"/>
                <a:gd name="T1" fmla="*/ 954 h 1907"/>
                <a:gd name="T2" fmla="*/ 1907 w 1907"/>
                <a:gd name="T3" fmla="*/ 954 h 1907"/>
                <a:gd name="T4" fmla="*/ 953 w 1907"/>
                <a:gd name="T5" fmla="*/ 1907 h 1907"/>
                <a:gd name="T6" fmla="*/ 0 w 1907"/>
                <a:gd name="T7" fmla="*/ 954 h 1907"/>
                <a:gd name="T8" fmla="*/ 953 w 1907"/>
                <a:gd name="T9" fmla="*/ 0 h 1907"/>
                <a:gd name="T10" fmla="*/ 1907 w 1907"/>
                <a:gd name="T11" fmla="*/ 954 h 1907"/>
              </a:gdLst>
              <a:ahLst/>
              <a:cxnLst>
                <a:cxn ang="0">
                  <a:pos x="T0" y="T1"/>
                </a:cxn>
                <a:cxn ang="0">
                  <a:pos x="T2" y="T3"/>
                </a:cxn>
                <a:cxn ang="0">
                  <a:pos x="T4" y="T5"/>
                </a:cxn>
                <a:cxn ang="0">
                  <a:pos x="T6" y="T7"/>
                </a:cxn>
                <a:cxn ang="0">
                  <a:pos x="T8" y="T9"/>
                </a:cxn>
                <a:cxn ang="0">
                  <a:pos x="T10" y="T11"/>
                </a:cxn>
              </a:cxnLst>
              <a:rect l="0" t="0" r="r" b="b"/>
              <a:pathLst>
                <a:path w="1907" h="1907">
                  <a:moveTo>
                    <a:pt x="1907" y="954"/>
                  </a:moveTo>
                  <a:lnTo>
                    <a:pt x="1907" y="954"/>
                  </a:lnTo>
                  <a:cubicBezTo>
                    <a:pt x="1907" y="1480"/>
                    <a:pt x="1480" y="1907"/>
                    <a:pt x="953" y="1907"/>
                  </a:cubicBezTo>
                  <a:cubicBezTo>
                    <a:pt x="426" y="1907"/>
                    <a:pt x="0" y="1480"/>
                    <a:pt x="0" y="954"/>
                  </a:cubicBezTo>
                  <a:cubicBezTo>
                    <a:pt x="0" y="427"/>
                    <a:pt x="426" y="0"/>
                    <a:pt x="953" y="0"/>
                  </a:cubicBezTo>
                  <a:cubicBezTo>
                    <a:pt x="1480" y="0"/>
                    <a:pt x="1907" y="427"/>
                    <a:pt x="1907" y="954"/>
                  </a:cubicBezTo>
                  <a:close/>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8" name="Freeform 44"/>
            <p:cNvSpPr>
              <a:spLocks/>
            </p:cNvSpPr>
            <p:nvPr/>
          </p:nvSpPr>
          <p:spPr bwMode="auto">
            <a:xfrm>
              <a:off x="3716348" y="2994057"/>
              <a:ext cx="214313" cy="65088"/>
            </a:xfrm>
            <a:custGeom>
              <a:avLst/>
              <a:gdLst>
                <a:gd name="T0" fmla="*/ 560 w 1120"/>
                <a:gd name="T1" fmla="*/ 337 h 337"/>
                <a:gd name="T2" fmla="*/ 560 w 1120"/>
                <a:gd name="T3" fmla="*/ 337 h 337"/>
                <a:gd name="T4" fmla="*/ 10 w 1120"/>
                <a:gd name="T5" fmla="*/ 65 h 337"/>
                <a:gd name="T6" fmla="*/ 29 w 1120"/>
                <a:gd name="T7" fmla="*/ 10 h 337"/>
                <a:gd name="T8" fmla="*/ 85 w 1120"/>
                <a:gd name="T9" fmla="*/ 29 h 337"/>
                <a:gd name="T10" fmla="*/ 560 w 1120"/>
                <a:gd name="T11" fmla="*/ 254 h 337"/>
                <a:gd name="T12" fmla="*/ 1036 w 1120"/>
                <a:gd name="T13" fmla="*/ 29 h 337"/>
                <a:gd name="T14" fmla="*/ 1091 w 1120"/>
                <a:gd name="T15" fmla="*/ 10 h 337"/>
                <a:gd name="T16" fmla="*/ 1110 w 1120"/>
                <a:gd name="T17" fmla="*/ 65 h 337"/>
                <a:gd name="T18" fmla="*/ 560 w 1120"/>
                <a:gd name="T19"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0" h="337">
                  <a:moveTo>
                    <a:pt x="560" y="337"/>
                  </a:moveTo>
                  <a:lnTo>
                    <a:pt x="560" y="337"/>
                  </a:lnTo>
                  <a:cubicBezTo>
                    <a:pt x="310" y="337"/>
                    <a:pt x="89" y="228"/>
                    <a:pt x="10" y="65"/>
                  </a:cubicBezTo>
                  <a:cubicBezTo>
                    <a:pt x="0" y="44"/>
                    <a:pt x="9" y="20"/>
                    <a:pt x="29" y="10"/>
                  </a:cubicBezTo>
                  <a:cubicBezTo>
                    <a:pt x="50" y="0"/>
                    <a:pt x="75" y="8"/>
                    <a:pt x="85" y="29"/>
                  </a:cubicBezTo>
                  <a:cubicBezTo>
                    <a:pt x="149" y="161"/>
                    <a:pt x="345" y="254"/>
                    <a:pt x="560" y="254"/>
                  </a:cubicBezTo>
                  <a:cubicBezTo>
                    <a:pt x="776" y="254"/>
                    <a:pt x="971" y="161"/>
                    <a:pt x="1036" y="29"/>
                  </a:cubicBezTo>
                  <a:cubicBezTo>
                    <a:pt x="1046" y="8"/>
                    <a:pt x="1070" y="0"/>
                    <a:pt x="1091" y="10"/>
                  </a:cubicBezTo>
                  <a:cubicBezTo>
                    <a:pt x="1112" y="20"/>
                    <a:pt x="1120" y="44"/>
                    <a:pt x="1110" y="65"/>
                  </a:cubicBezTo>
                  <a:cubicBezTo>
                    <a:pt x="1031" y="228"/>
                    <a:pt x="810" y="337"/>
                    <a:pt x="560" y="337"/>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47" name="Grupo 246"/>
          <p:cNvGrpSpPr/>
          <p:nvPr/>
        </p:nvGrpSpPr>
        <p:grpSpPr>
          <a:xfrm>
            <a:off x="2383396" y="3525875"/>
            <a:ext cx="273845" cy="363541"/>
            <a:chOff x="3641735" y="3525875"/>
            <a:chExt cx="365126" cy="363541"/>
          </a:xfrm>
        </p:grpSpPr>
        <p:sp>
          <p:nvSpPr>
            <p:cNvPr id="157" name="Freeform 73"/>
            <p:cNvSpPr>
              <a:spLocks/>
            </p:cNvSpPr>
            <p:nvPr/>
          </p:nvSpPr>
          <p:spPr bwMode="auto">
            <a:xfrm>
              <a:off x="3641735" y="3525875"/>
              <a:ext cx="365126" cy="363541"/>
            </a:xfrm>
            <a:custGeom>
              <a:avLst/>
              <a:gdLst>
                <a:gd name="T0" fmla="*/ 1907 w 1907"/>
                <a:gd name="T1" fmla="*/ 954 h 1907"/>
                <a:gd name="T2" fmla="*/ 1907 w 1907"/>
                <a:gd name="T3" fmla="*/ 954 h 1907"/>
                <a:gd name="T4" fmla="*/ 953 w 1907"/>
                <a:gd name="T5" fmla="*/ 1907 h 1907"/>
                <a:gd name="T6" fmla="*/ 0 w 1907"/>
                <a:gd name="T7" fmla="*/ 954 h 1907"/>
                <a:gd name="T8" fmla="*/ 953 w 1907"/>
                <a:gd name="T9" fmla="*/ 0 h 1907"/>
                <a:gd name="T10" fmla="*/ 1907 w 1907"/>
                <a:gd name="T11" fmla="*/ 954 h 1907"/>
              </a:gdLst>
              <a:ahLst/>
              <a:cxnLst>
                <a:cxn ang="0">
                  <a:pos x="T0" y="T1"/>
                </a:cxn>
                <a:cxn ang="0">
                  <a:pos x="T2" y="T3"/>
                </a:cxn>
                <a:cxn ang="0">
                  <a:pos x="T4" y="T5"/>
                </a:cxn>
                <a:cxn ang="0">
                  <a:pos x="T6" y="T7"/>
                </a:cxn>
                <a:cxn ang="0">
                  <a:pos x="T8" y="T9"/>
                </a:cxn>
                <a:cxn ang="0">
                  <a:pos x="T10" y="T11"/>
                </a:cxn>
              </a:cxnLst>
              <a:rect l="0" t="0" r="r" b="b"/>
              <a:pathLst>
                <a:path w="1907" h="1907">
                  <a:moveTo>
                    <a:pt x="1907" y="954"/>
                  </a:moveTo>
                  <a:lnTo>
                    <a:pt x="1907" y="954"/>
                  </a:lnTo>
                  <a:cubicBezTo>
                    <a:pt x="1907" y="1480"/>
                    <a:pt x="1480" y="1907"/>
                    <a:pt x="953" y="1907"/>
                  </a:cubicBezTo>
                  <a:cubicBezTo>
                    <a:pt x="426" y="1907"/>
                    <a:pt x="0" y="1480"/>
                    <a:pt x="0" y="954"/>
                  </a:cubicBezTo>
                  <a:cubicBezTo>
                    <a:pt x="0" y="427"/>
                    <a:pt x="426" y="0"/>
                    <a:pt x="953" y="0"/>
                  </a:cubicBezTo>
                  <a:cubicBezTo>
                    <a:pt x="1480" y="0"/>
                    <a:pt x="1907" y="427"/>
                    <a:pt x="1907" y="954"/>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8" name="Freeform 74"/>
            <p:cNvSpPr>
              <a:spLocks/>
            </p:cNvSpPr>
            <p:nvPr/>
          </p:nvSpPr>
          <p:spPr bwMode="auto">
            <a:xfrm>
              <a:off x="3859223" y="3648114"/>
              <a:ext cx="31750" cy="31750"/>
            </a:xfrm>
            <a:custGeom>
              <a:avLst/>
              <a:gdLst>
                <a:gd name="T0" fmla="*/ 83 w 166"/>
                <a:gd name="T1" fmla="*/ 165 h 165"/>
                <a:gd name="T2" fmla="*/ 83 w 166"/>
                <a:gd name="T3" fmla="*/ 165 h 165"/>
                <a:gd name="T4" fmla="*/ 0 w 166"/>
                <a:gd name="T5" fmla="*/ 82 h 165"/>
                <a:gd name="T6" fmla="*/ 83 w 166"/>
                <a:gd name="T7" fmla="*/ 0 h 165"/>
                <a:gd name="T8" fmla="*/ 166 w 166"/>
                <a:gd name="T9" fmla="*/ 82 h 165"/>
                <a:gd name="T10" fmla="*/ 83 w 166"/>
                <a:gd name="T11" fmla="*/ 165 h 165"/>
              </a:gdLst>
              <a:ahLst/>
              <a:cxnLst>
                <a:cxn ang="0">
                  <a:pos x="T0" y="T1"/>
                </a:cxn>
                <a:cxn ang="0">
                  <a:pos x="T2" y="T3"/>
                </a:cxn>
                <a:cxn ang="0">
                  <a:pos x="T4" y="T5"/>
                </a:cxn>
                <a:cxn ang="0">
                  <a:pos x="T6" y="T7"/>
                </a:cxn>
                <a:cxn ang="0">
                  <a:pos x="T8" y="T9"/>
                </a:cxn>
                <a:cxn ang="0">
                  <a:pos x="T10" y="T11"/>
                </a:cxn>
              </a:cxnLst>
              <a:rect l="0" t="0" r="r" b="b"/>
              <a:pathLst>
                <a:path w="166" h="165">
                  <a:moveTo>
                    <a:pt x="83" y="165"/>
                  </a:moveTo>
                  <a:lnTo>
                    <a:pt x="83" y="165"/>
                  </a:lnTo>
                  <a:cubicBezTo>
                    <a:pt x="37" y="165"/>
                    <a:pt x="0" y="128"/>
                    <a:pt x="0" y="82"/>
                  </a:cubicBezTo>
                  <a:cubicBezTo>
                    <a:pt x="0" y="37"/>
                    <a:pt x="37" y="0"/>
                    <a:pt x="83" y="0"/>
                  </a:cubicBezTo>
                  <a:cubicBezTo>
                    <a:pt x="128" y="0"/>
                    <a:pt x="166" y="37"/>
                    <a:pt x="166" y="82"/>
                  </a:cubicBezTo>
                  <a:cubicBezTo>
                    <a:pt x="166" y="128"/>
                    <a:pt x="128" y="165"/>
                    <a:pt x="83" y="16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9" name="Freeform 75"/>
            <p:cNvSpPr>
              <a:spLocks/>
            </p:cNvSpPr>
            <p:nvPr/>
          </p:nvSpPr>
          <p:spPr bwMode="auto">
            <a:xfrm>
              <a:off x="3756035" y="3648114"/>
              <a:ext cx="31750" cy="31750"/>
            </a:xfrm>
            <a:custGeom>
              <a:avLst/>
              <a:gdLst>
                <a:gd name="T0" fmla="*/ 83 w 166"/>
                <a:gd name="T1" fmla="*/ 165 h 165"/>
                <a:gd name="T2" fmla="*/ 83 w 166"/>
                <a:gd name="T3" fmla="*/ 165 h 165"/>
                <a:gd name="T4" fmla="*/ 0 w 166"/>
                <a:gd name="T5" fmla="*/ 82 h 165"/>
                <a:gd name="T6" fmla="*/ 83 w 166"/>
                <a:gd name="T7" fmla="*/ 0 h 165"/>
                <a:gd name="T8" fmla="*/ 166 w 166"/>
                <a:gd name="T9" fmla="*/ 82 h 165"/>
                <a:gd name="T10" fmla="*/ 83 w 166"/>
                <a:gd name="T11" fmla="*/ 165 h 165"/>
              </a:gdLst>
              <a:ahLst/>
              <a:cxnLst>
                <a:cxn ang="0">
                  <a:pos x="T0" y="T1"/>
                </a:cxn>
                <a:cxn ang="0">
                  <a:pos x="T2" y="T3"/>
                </a:cxn>
                <a:cxn ang="0">
                  <a:pos x="T4" y="T5"/>
                </a:cxn>
                <a:cxn ang="0">
                  <a:pos x="T6" y="T7"/>
                </a:cxn>
                <a:cxn ang="0">
                  <a:pos x="T8" y="T9"/>
                </a:cxn>
                <a:cxn ang="0">
                  <a:pos x="T10" y="T11"/>
                </a:cxn>
              </a:cxnLst>
              <a:rect l="0" t="0" r="r" b="b"/>
              <a:pathLst>
                <a:path w="166" h="165">
                  <a:moveTo>
                    <a:pt x="83" y="165"/>
                  </a:moveTo>
                  <a:lnTo>
                    <a:pt x="83" y="165"/>
                  </a:lnTo>
                  <a:cubicBezTo>
                    <a:pt x="37" y="165"/>
                    <a:pt x="0" y="128"/>
                    <a:pt x="0" y="82"/>
                  </a:cubicBezTo>
                  <a:cubicBezTo>
                    <a:pt x="0" y="37"/>
                    <a:pt x="37" y="0"/>
                    <a:pt x="83" y="0"/>
                  </a:cubicBezTo>
                  <a:cubicBezTo>
                    <a:pt x="128" y="0"/>
                    <a:pt x="166" y="37"/>
                    <a:pt x="166" y="82"/>
                  </a:cubicBezTo>
                  <a:cubicBezTo>
                    <a:pt x="166" y="128"/>
                    <a:pt x="128" y="165"/>
                    <a:pt x="83" y="16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0" name="Freeform 76"/>
            <p:cNvSpPr>
              <a:spLocks/>
            </p:cNvSpPr>
            <p:nvPr/>
          </p:nvSpPr>
          <p:spPr bwMode="auto">
            <a:xfrm>
              <a:off x="3695710" y="3706852"/>
              <a:ext cx="257176" cy="63501"/>
            </a:xfrm>
            <a:custGeom>
              <a:avLst/>
              <a:gdLst>
                <a:gd name="T0" fmla="*/ 669 w 1339"/>
                <a:gd name="T1" fmla="*/ 337 h 337"/>
                <a:gd name="T2" fmla="*/ 669 w 1339"/>
                <a:gd name="T3" fmla="*/ 337 h 337"/>
                <a:gd name="T4" fmla="*/ 12 w 1339"/>
                <a:gd name="T5" fmla="*/ 68 h 337"/>
                <a:gd name="T6" fmla="*/ 26 w 1339"/>
                <a:gd name="T7" fmla="*/ 11 h 337"/>
                <a:gd name="T8" fmla="*/ 83 w 1339"/>
                <a:gd name="T9" fmla="*/ 26 h 337"/>
                <a:gd name="T10" fmla="*/ 669 w 1339"/>
                <a:gd name="T11" fmla="*/ 254 h 337"/>
                <a:gd name="T12" fmla="*/ 1255 w 1339"/>
                <a:gd name="T13" fmla="*/ 26 h 337"/>
                <a:gd name="T14" fmla="*/ 1312 w 1339"/>
                <a:gd name="T15" fmla="*/ 11 h 337"/>
                <a:gd name="T16" fmla="*/ 1327 w 1339"/>
                <a:gd name="T17" fmla="*/ 68 h 337"/>
                <a:gd name="T18" fmla="*/ 669 w 1339"/>
                <a:gd name="T19"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9" h="337">
                  <a:moveTo>
                    <a:pt x="669" y="337"/>
                  </a:moveTo>
                  <a:lnTo>
                    <a:pt x="669" y="337"/>
                  </a:lnTo>
                  <a:cubicBezTo>
                    <a:pt x="371" y="337"/>
                    <a:pt x="107" y="229"/>
                    <a:pt x="12" y="68"/>
                  </a:cubicBezTo>
                  <a:cubicBezTo>
                    <a:pt x="0" y="48"/>
                    <a:pt x="6" y="23"/>
                    <a:pt x="26" y="11"/>
                  </a:cubicBezTo>
                  <a:cubicBezTo>
                    <a:pt x="46" y="0"/>
                    <a:pt x="71" y="6"/>
                    <a:pt x="83" y="26"/>
                  </a:cubicBezTo>
                  <a:cubicBezTo>
                    <a:pt x="162" y="160"/>
                    <a:pt x="403" y="254"/>
                    <a:pt x="669" y="254"/>
                  </a:cubicBezTo>
                  <a:cubicBezTo>
                    <a:pt x="935" y="254"/>
                    <a:pt x="1176" y="160"/>
                    <a:pt x="1255" y="26"/>
                  </a:cubicBezTo>
                  <a:cubicBezTo>
                    <a:pt x="1267" y="6"/>
                    <a:pt x="1293" y="0"/>
                    <a:pt x="1312" y="11"/>
                  </a:cubicBezTo>
                  <a:cubicBezTo>
                    <a:pt x="1332" y="23"/>
                    <a:pt x="1339" y="48"/>
                    <a:pt x="1327" y="68"/>
                  </a:cubicBezTo>
                  <a:cubicBezTo>
                    <a:pt x="1232" y="229"/>
                    <a:pt x="968" y="337"/>
                    <a:pt x="669" y="33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1" name="Freeform 77"/>
            <p:cNvSpPr>
              <a:spLocks/>
            </p:cNvSpPr>
            <p:nvPr/>
          </p:nvSpPr>
          <p:spPr bwMode="auto">
            <a:xfrm>
              <a:off x="3919548" y="3692564"/>
              <a:ext cx="47625" cy="46038"/>
            </a:xfrm>
            <a:custGeom>
              <a:avLst/>
              <a:gdLst>
                <a:gd name="T0" fmla="*/ 207 w 249"/>
                <a:gd name="T1" fmla="*/ 248 h 248"/>
                <a:gd name="T2" fmla="*/ 207 w 249"/>
                <a:gd name="T3" fmla="*/ 248 h 248"/>
                <a:gd name="T4" fmla="*/ 166 w 249"/>
                <a:gd name="T5" fmla="*/ 207 h 248"/>
                <a:gd name="T6" fmla="*/ 41 w 249"/>
                <a:gd name="T7" fmla="*/ 83 h 248"/>
                <a:gd name="T8" fmla="*/ 0 w 249"/>
                <a:gd name="T9" fmla="*/ 41 h 248"/>
                <a:gd name="T10" fmla="*/ 41 w 249"/>
                <a:gd name="T11" fmla="*/ 0 h 248"/>
                <a:gd name="T12" fmla="*/ 249 w 249"/>
                <a:gd name="T13" fmla="*/ 207 h 248"/>
                <a:gd name="T14" fmla="*/ 207 w 249"/>
                <a:gd name="T15" fmla="*/ 248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248">
                  <a:moveTo>
                    <a:pt x="207" y="248"/>
                  </a:moveTo>
                  <a:lnTo>
                    <a:pt x="207" y="248"/>
                  </a:lnTo>
                  <a:cubicBezTo>
                    <a:pt x="184" y="248"/>
                    <a:pt x="166" y="230"/>
                    <a:pt x="166" y="207"/>
                  </a:cubicBezTo>
                  <a:cubicBezTo>
                    <a:pt x="166" y="138"/>
                    <a:pt x="110" y="83"/>
                    <a:pt x="41" y="83"/>
                  </a:cubicBezTo>
                  <a:cubicBezTo>
                    <a:pt x="18" y="83"/>
                    <a:pt x="0" y="64"/>
                    <a:pt x="0" y="41"/>
                  </a:cubicBezTo>
                  <a:cubicBezTo>
                    <a:pt x="0" y="18"/>
                    <a:pt x="18" y="0"/>
                    <a:pt x="41" y="0"/>
                  </a:cubicBezTo>
                  <a:cubicBezTo>
                    <a:pt x="156" y="0"/>
                    <a:pt x="249" y="93"/>
                    <a:pt x="249" y="207"/>
                  </a:cubicBezTo>
                  <a:cubicBezTo>
                    <a:pt x="249" y="230"/>
                    <a:pt x="230" y="248"/>
                    <a:pt x="207" y="24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2" name="Freeform 78"/>
            <p:cNvSpPr>
              <a:spLocks/>
            </p:cNvSpPr>
            <p:nvPr/>
          </p:nvSpPr>
          <p:spPr bwMode="auto">
            <a:xfrm>
              <a:off x="3681423" y="3692564"/>
              <a:ext cx="47625" cy="46038"/>
            </a:xfrm>
            <a:custGeom>
              <a:avLst/>
              <a:gdLst>
                <a:gd name="T0" fmla="*/ 41 w 249"/>
                <a:gd name="T1" fmla="*/ 248 h 248"/>
                <a:gd name="T2" fmla="*/ 41 w 249"/>
                <a:gd name="T3" fmla="*/ 248 h 248"/>
                <a:gd name="T4" fmla="*/ 0 w 249"/>
                <a:gd name="T5" fmla="*/ 207 h 248"/>
                <a:gd name="T6" fmla="*/ 207 w 249"/>
                <a:gd name="T7" fmla="*/ 0 h 248"/>
                <a:gd name="T8" fmla="*/ 249 w 249"/>
                <a:gd name="T9" fmla="*/ 41 h 248"/>
                <a:gd name="T10" fmla="*/ 207 w 249"/>
                <a:gd name="T11" fmla="*/ 83 h 248"/>
                <a:gd name="T12" fmla="*/ 83 w 249"/>
                <a:gd name="T13" fmla="*/ 207 h 248"/>
                <a:gd name="T14" fmla="*/ 41 w 249"/>
                <a:gd name="T15" fmla="*/ 248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248">
                  <a:moveTo>
                    <a:pt x="41" y="248"/>
                  </a:moveTo>
                  <a:lnTo>
                    <a:pt x="41" y="248"/>
                  </a:lnTo>
                  <a:cubicBezTo>
                    <a:pt x="18" y="248"/>
                    <a:pt x="0" y="230"/>
                    <a:pt x="0" y="207"/>
                  </a:cubicBezTo>
                  <a:cubicBezTo>
                    <a:pt x="0" y="93"/>
                    <a:pt x="93" y="0"/>
                    <a:pt x="207" y="0"/>
                  </a:cubicBezTo>
                  <a:cubicBezTo>
                    <a:pt x="230" y="0"/>
                    <a:pt x="249" y="18"/>
                    <a:pt x="249" y="41"/>
                  </a:cubicBezTo>
                  <a:cubicBezTo>
                    <a:pt x="249" y="64"/>
                    <a:pt x="230" y="83"/>
                    <a:pt x="207" y="83"/>
                  </a:cubicBezTo>
                  <a:cubicBezTo>
                    <a:pt x="139" y="83"/>
                    <a:pt x="83" y="138"/>
                    <a:pt x="83" y="207"/>
                  </a:cubicBezTo>
                  <a:cubicBezTo>
                    <a:pt x="83" y="230"/>
                    <a:pt x="64" y="248"/>
                    <a:pt x="41" y="24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45" name="Grupo 244"/>
          <p:cNvGrpSpPr/>
          <p:nvPr/>
        </p:nvGrpSpPr>
        <p:grpSpPr>
          <a:xfrm>
            <a:off x="6509206" y="2781331"/>
            <a:ext cx="273845" cy="365129"/>
            <a:chOff x="8151838" y="2781330"/>
            <a:chExt cx="365126" cy="365129"/>
          </a:xfrm>
        </p:grpSpPr>
        <p:sp>
          <p:nvSpPr>
            <p:cNvPr id="163" name="Freeform 79"/>
            <p:cNvSpPr>
              <a:spLocks/>
            </p:cNvSpPr>
            <p:nvPr/>
          </p:nvSpPr>
          <p:spPr bwMode="auto">
            <a:xfrm>
              <a:off x="8151838" y="2781330"/>
              <a:ext cx="365126" cy="365129"/>
            </a:xfrm>
            <a:custGeom>
              <a:avLst/>
              <a:gdLst>
                <a:gd name="T0" fmla="*/ 1907 w 1907"/>
                <a:gd name="T1" fmla="*/ 953 h 1907"/>
                <a:gd name="T2" fmla="*/ 1907 w 1907"/>
                <a:gd name="T3" fmla="*/ 953 h 1907"/>
                <a:gd name="T4" fmla="*/ 953 w 1907"/>
                <a:gd name="T5" fmla="*/ 1907 h 1907"/>
                <a:gd name="T6" fmla="*/ 0 w 1907"/>
                <a:gd name="T7" fmla="*/ 953 h 1907"/>
                <a:gd name="T8" fmla="*/ 953 w 1907"/>
                <a:gd name="T9" fmla="*/ 0 h 1907"/>
                <a:gd name="T10" fmla="*/ 1907 w 1907"/>
                <a:gd name="T11" fmla="*/ 953 h 1907"/>
              </a:gdLst>
              <a:ahLst/>
              <a:cxnLst>
                <a:cxn ang="0">
                  <a:pos x="T0" y="T1"/>
                </a:cxn>
                <a:cxn ang="0">
                  <a:pos x="T2" y="T3"/>
                </a:cxn>
                <a:cxn ang="0">
                  <a:pos x="T4" y="T5"/>
                </a:cxn>
                <a:cxn ang="0">
                  <a:pos x="T6" y="T7"/>
                </a:cxn>
                <a:cxn ang="0">
                  <a:pos x="T8" y="T9"/>
                </a:cxn>
                <a:cxn ang="0">
                  <a:pos x="T10" y="T11"/>
                </a:cxn>
              </a:cxnLst>
              <a:rect l="0" t="0" r="r" b="b"/>
              <a:pathLst>
                <a:path w="1907" h="1907">
                  <a:moveTo>
                    <a:pt x="1907" y="953"/>
                  </a:moveTo>
                  <a:lnTo>
                    <a:pt x="1907" y="953"/>
                  </a:lnTo>
                  <a:cubicBezTo>
                    <a:pt x="1907" y="1480"/>
                    <a:pt x="1480" y="1907"/>
                    <a:pt x="953" y="1907"/>
                  </a:cubicBezTo>
                  <a:cubicBezTo>
                    <a:pt x="427" y="1907"/>
                    <a:pt x="0" y="1480"/>
                    <a:pt x="0" y="953"/>
                  </a:cubicBezTo>
                  <a:cubicBezTo>
                    <a:pt x="0" y="427"/>
                    <a:pt x="427" y="0"/>
                    <a:pt x="953" y="0"/>
                  </a:cubicBezTo>
                  <a:cubicBezTo>
                    <a:pt x="1480" y="0"/>
                    <a:pt x="1907" y="427"/>
                    <a:pt x="1907" y="953"/>
                  </a:cubicBezTo>
                  <a:close/>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4" name="Freeform 80"/>
            <p:cNvSpPr>
              <a:spLocks/>
            </p:cNvSpPr>
            <p:nvPr/>
          </p:nvSpPr>
          <p:spPr bwMode="auto">
            <a:xfrm>
              <a:off x="8228038" y="2863880"/>
              <a:ext cx="95250" cy="49213"/>
            </a:xfrm>
            <a:custGeom>
              <a:avLst/>
              <a:gdLst>
                <a:gd name="T0" fmla="*/ 451 w 497"/>
                <a:gd name="T1" fmla="*/ 249 h 253"/>
                <a:gd name="T2" fmla="*/ 451 w 497"/>
                <a:gd name="T3" fmla="*/ 249 h 253"/>
                <a:gd name="T4" fmla="*/ 411 w 497"/>
                <a:gd name="T5" fmla="*/ 216 h 253"/>
                <a:gd name="T6" fmla="*/ 248 w 497"/>
                <a:gd name="T7" fmla="*/ 83 h 253"/>
                <a:gd name="T8" fmla="*/ 86 w 497"/>
                <a:gd name="T9" fmla="*/ 216 h 253"/>
                <a:gd name="T10" fmla="*/ 37 w 497"/>
                <a:gd name="T11" fmla="*/ 248 h 253"/>
                <a:gd name="T12" fmla="*/ 4 w 497"/>
                <a:gd name="T13" fmla="*/ 199 h 253"/>
                <a:gd name="T14" fmla="*/ 248 w 497"/>
                <a:gd name="T15" fmla="*/ 0 h 253"/>
                <a:gd name="T16" fmla="*/ 492 w 497"/>
                <a:gd name="T17" fmla="*/ 199 h 253"/>
                <a:gd name="T18" fmla="*/ 460 w 497"/>
                <a:gd name="T19" fmla="*/ 248 h 253"/>
                <a:gd name="T20" fmla="*/ 451 w 497"/>
                <a:gd name="T21" fmla="*/ 249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7" h="253">
                  <a:moveTo>
                    <a:pt x="451" y="249"/>
                  </a:moveTo>
                  <a:lnTo>
                    <a:pt x="451" y="249"/>
                  </a:lnTo>
                  <a:cubicBezTo>
                    <a:pt x="432" y="249"/>
                    <a:pt x="415" y="235"/>
                    <a:pt x="411" y="216"/>
                  </a:cubicBezTo>
                  <a:cubicBezTo>
                    <a:pt x="395" y="139"/>
                    <a:pt x="327" y="83"/>
                    <a:pt x="248" y="83"/>
                  </a:cubicBezTo>
                  <a:cubicBezTo>
                    <a:pt x="170" y="83"/>
                    <a:pt x="101" y="139"/>
                    <a:pt x="86" y="216"/>
                  </a:cubicBezTo>
                  <a:cubicBezTo>
                    <a:pt x="81" y="238"/>
                    <a:pt x="59" y="253"/>
                    <a:pt x="37" y="248"/>
                  </a:cubicBezTo>
                  <a:cubicBezTo>
                    <a:pt x="14" y="243"/>
                    <a:pt x="0" y="222"/>
                    <a:pt x="4" y="199"/>
                  </a:cubicBezTo>
                  <a:cubicBezTo>
                    <a:pt x="28" y="84"/>
                    <a:pt x="130" y="0"/>
                    <a:pt x="248" y="0"/>
                  </a:cubicBezTo>
                  <a:cubicBezTo>
                    <a:pt x="366" y="0"/>
                    <a:pt x="468" y="84"/>
                    <a:pt x="492" y="199"/>
                  </a:cubicBezTo>
                  <a:cubicBezTo>
                    <a:pt x="497" y="222"/>
                    <a:pt x="482" y="243"/>
                    <a:pt x="460" y="248"/>
                  </a:cubicBezTo>
                  <a:cubicBezTo>
                    <a:pt x="457" y="249"/>
                    <a:pt x="454" y="249"/>
                    <a:pt x="451" y="24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5" name="Freeform 81"/>
            <p:cNvSpPr>
              <a:spLocks/>
            </p:cNvSpPr>
            <p:nvPr/>
          </p:nvSpPr>
          <p:spPr bwMode="auto">
            <a:xfrm>
              <a:off x="8347101" y="2863880"/>
              <a:ext cx="95250" cy="49213"/>
            </a:xfrm>
            <a:custGeom>
              <a:avLst/>
              <a:gdLst>
                <a:gd name="T0" fmla="*/ 451 w 497"/>
                <a:gd name="T1" fmla="*/ 249 h 253"/>
                <a:gd name="T2" fmla="*/ 451 w 497"/>
                <a:gd name="T3" fmla="*/ 249 h 253"/>
                <a:gd name="T4" fmla="*/ 411 w 497"/>
                <a:gd name="T5" fmla="*/ 216 h 253"/>
                <a:gd name="T6" fmla="*/ 248 w 497"/>
                <a:gd name="T7" fmla="*/ 83 h 253"/>
                <a:gd name="T8" fmla="*/ 86 w 497"/>
                <a:gd name="T9" fmla="*/ 216 h 253"/>
                <a:gd name="T10" fmla="*/ 37 w 497"/>
                <a:gd name="T11" fmla="*/ 248 h 253"/>
                <a:gd name="T12" fmla="*/ 4 w 497"/>
                <a:gd name="T13" fmla="*/ 199 h 253"/>
                <a:gd name="T14" fmla="*/ 248 w 497"/>
                <a:gd name="T15" fmla="*/ 0 h 253"/>
                <a:gd name="T16" fmla="*/ 492 w 497"/>
                <a:gd name="T17" fmla="*/ 199 h 253"/>
                <a:gd name="T18" fmla="*/ 460 w 497"/>
                <a:gd name="T19" fmla="*/ 248 h 253"/>
                <a:gd name="T20" fmla="*/ 451 w 497"/>
                <a:gd name="T21" fmla="*/ 249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7" h="253">
                  <a:moveTo>
                    <a:pt x="451" y="249"/>
                  </a:moveTo>
                  <a:lnTo>
                    <a:pt x="451" y="249"/>
                  </a:lnTo>
                  <a:cubicBezTo>
                    <a:pt x="432" y="249"/>
                    <a:pt x="415" y="235"/>
                    <a:pt x="411" y="216"/>
                  </a:cubicBezTo>
                  <a:cubicBezTo>
                    <a:pt x="395" y="139"/>
                    <a:pt x="327" y="83"/>
                    <a:pt x="248" y="83"/>
                  </a:cubicBezTo>
                  <a:cubicBezTo>
                    <a:pt x="170" y="83"/>
                    <a:pt x="101" y="139"/>
                    <a:pt x="86" y="216"/>
                  </a:cubicBezTo>
                  <a:cubicBezTo>
                    <a:pt x="81" y="238"/>
                    <a:pt x="59" y="253"/>
                    <a:pt x="37" y="248"/>
                  </a:cubicBezTo>
                  <a:cubicBezTo>
                    <a:pt x="14" y="243"/>
                    <a:pt x="0" y="222"/>
                    <a:pt x="4" y="199"/>
                  </a:cubicBezTo>
                  <a:cubicBezTo>
                    <a:pt x="28" y="84"/>
                    <a:pt x="130" y="0"/>
                    <a:pt x="248" y="0"/>
                  </a:cubicBezTo>
                  <a:cubicBezTo>
                    <a:pt x="366" y="0"/>
                    <a:pt x="468" y="84"/>
                    <a:pt x="492" y="199"/>
                  </a:cubicBezTo>
                  <a:cubicBezTo>
                    <a:pt x="497" y="222"/>
                    <a:pt x="482" y="243"/>
                    <a:pt x="460" y="248"/>
                  </a:cubicBezTo>
                  <a:cubicBezTo>
                    <a:pt x="457" y="249"/>
                    <a:pt x="454" y="249"/>
                    <a:pt x="451" y="24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6" name="Freeform 82"/>
            <p:cNvSpPr>
              <a:spLocks/>
            </p:cNvSpPr>
            <p:nvPr/>
          </p:nvSpPr>
          <p:spPr bwMode="auto">
            <a:xfrm>
              <a:off x="8207400" y="2962306"/>
              <a:ext cx="255588" cy="65088"/>
            </a:xfrm>
            <a:custGeom>
              <a:avLst/>
              <a:gdLst>
                <a:gd name="T0" fmla="*/ 669 w 1339"/>
                <a:gd name="T1" fmla="*/ 337 h 337"/>
                <a:gd name="T2" fmla="*/ 669 w 1339"/>
                <a:gd name="T3" fmla="*/ 337 h 337"/>
                <a:gd name="T4" fmla="*/ 12 w 1339"/>
                <a:gd name="T5" fmla="*/ 68 h 337"/>
                <a:gd name="T6" fmla="*/ 26 w 1339"/>
                <a:gd name="T7" fmla="*/ 11 h 337"/>
                <a:gd name="T8" fmla="*/ 83 w 1339"/>
                <a:gd name="T9" fmla="*/ 26 h 337"/>
                <a:gd name="T10" fmla="*/ 669 w 1339"/>
                <a:gd name="T11" fmla="*/ 254 h 337"/>
                <a:gd name="T12" fmla="*/ 1256 w 1339"/>
                <a:gd name="T13" fmla="*/ 26 h 337"/>
                <a:gd name="T14" fmla="*/ 1312 w 1339"/>
                <a:gd name="T15" fmla="*/ 11 h 337"/>
                <a:gd name="T16" fmla="*/ 1327 w 1339"/>
                <a:gd name="T17" fmla="*/ 68 h 337"/>
                <a:gd name="T18" fmla="*/ 669 w 1339"/>
                <a:gd name="T19"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9" h="337">
                  <a:moveTo>
                    <a:pt x="669" y="337"/>
                  </a:moveTo>
                  <a:lnTo>
                    <a:pt x="669" y="337"/>
                  </a:lnTo>
                  <a:cubicBezTo>
                    <a:pt x="371" y="337"/>
                    <a:pt x="107" y="229"/>
                    <a:pt x="12" y="68"/>
                  </a:cubicBezTo>
                  <a:cubicBezTo>
                    <a:pt x="0" y="48"/>
                    <a:pt x="6" y="23"/>
                    <a:pt x="26" y="11"/>
                  </a:cubicBezTo>
                  <a:cubicBezTo>
                    <a:pt x="46" y="0"/>
                    <a:pt x="71" y="6"/>
                    <a:pt x="83" y="26"/>
                  </a:cubicBezTo>
                  <a:cubicBezTo>
                    <a:pt x="162" y="160"/>
                    <a:pt x="403" y="254"/>
                    <a:pt x="669" y="254"/>
                  </a:cubicBezTo>
                  <a:cubicBezTo>
                    <a:pt x="935" y="254"/>
                    <a:pt x="1176" y="160"/>
                    <a:pt x="1256" y="26"/>
                  </a:cubicBezTo>
                  <a:cubicBezTo>
                    <a:pt x="1267" y="6"/>
                    <a:pt x="1293" y="0"/>
                    <a:pt x="1312" y="11"/>
                  </a:cubicBezTo>
                  <a:cubicBezTo>
                    <a:pt x="1332" y="23"/>
                    <a:pt x="1339" y="48"/>
                    <a:pt x="1327" y="68"/>
                  </a:cubicBezTo>
                  <a:cubicBezTo>
                    <a:pt x="1232" y="229"/>
                    <a:pt x="968" y="337"/>
                    <a:pt x="669" y="337"/>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7" name="Freeform 83"/>
            <p:cNvSpPr>
              <a:spLocks/>
            </p:cNvSpPr>
            <p:nvPr/>
          </p:nvSpPr>
          <p:spPr bwMode="auto">
            <a:xfrm>
              <a:off x="8429651" y="2948019"/>
              <a:ext cx="47625" cy="47626"/>
            </a:xfrm>
            <a:custGeom>
              <a:avLst/>
              <a:gdLst>
                <a:gd name="T0" fmla="*/ 207 w 249"/>
                <a:gd name="T1" fmla="*/ 249 h 249"/>
                <a:gd name="T2" fmla="*/ 207 w 249"/>
                <a:gd name="T3" fmla="*/ 249 h 249"/>
                <a:gd name="T4" fmla="*/ 166 w 249"/>
                <a:gd name="T5" fmla="*/ 208 h 249"/>
                <a:gd name="T6" fmla="*/ 41 w 249"/>
                <a:gd name="T7" fmla="*/ 83 h 249"/>
                <a:gd name="T8" fmla="*/ 0 w 249"/>
                <a:gd name="T9" fmla="*/ 42 h 249"/>
                <a:gd name="T10" fmla="*/ 41 w 249"/>
                <a:gd name="T11" fmla="*/ 0 h 249"/>
                <a:gd name="T12" fmla="*/ 249 w 249"/>
                <a:gd name="T13" fmla="*/ 208 h 249"/>
                <a:gd name="T14" fmla="*/ 207 w 249"/>
                <a:gd name="T15" fmla="*/ 249 h 2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249">
                  <a:moveTo>
                    <a:pt x="207" y="249"/>
                  </a:moveTo>
                  <a:lnTo>
                    <a:pt x="207" y="249"/>
                  </a:lnTo>
                  <a:cubicBezTo>
                    <a:pt x="184" y="249"/>
                    <a:pt x="166" y="231"/>
                    <a:pt x="166" y="208"/>
                  </a:cubicBezTo>
                  <a:cubicBezTo>
                    <a:pt x="166" y="139"/>
                    <a:pt x="110" y="83"/>
                    <a:pt x="41" y="83"/>
                  </a:cubicBezTo>
                  <a:cubicBezTo>
                    <a:pt x="18" y="83"/>
                    <a:pt x="0" y="65"/>
                    <a:pt x="0" y="42"/>
                  </a:cubicBezTo>
                  <a:cubicBezTo>
                    <a:pt x="0" y="19"/>
                    <a:pt x="18" y="0"/>
                    <a:pt x="41" y="0"/>
                  </a:cubicBezTo>
                  <a:cubicBezTo>
                    <a:pt x="156" y="0"/>
                    <a:pt x="249" y="93"/>
                    <a:pt x="249" y="208"/>
                  </a:cubicBezTo>
                  <a:cubicBezTo>
                    <a:pt x="249" y="231"/>
                    <a:pt x="230" y="249"/>
                    <a:pt x="207" y="24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8" name="Freeform 84"/>
            <p:cNvSpPr>
              <a:spLocks/>
            </p:cNvSpPr>
            <p:nvPr/>
          </p:nvSpPr>
          <p:spPr bwMode="auto">
            <a:xfrm>
              <a:off x="8191525" y="2948019"/>
              <a:ext cx="47625" cy="47626"/>
            </a:xfrm>
            <a:custGeom>
              <a:avLst/>
              <a:gdLst>
                <a:gd name="T0" fmla="*/ 41 w 249"/>
                <a:gd name="T1" fmla="*/ 249 h 249"/>
                <a:gd name="T2" fmla="*/ 41 w 249"/>
                <a:gd name="T3" fmla="*/ 249 h 249"/>
                <a:gd name="T4" fmla="*/ 0 w 249"/>
                <a:gd name="T5" fmla="*/ 208 h 249"/>
                <a:gd name="T6" fmla="*/ 207 w 249"/>
                <a:gd name="T7" fmla="*/ 0 h 249"/>
                <a:gd name="T8" fmla="*/ 249 w 249"/>
                <a:gd name="T9" fmla="*/ 42 h 249"/>
                <a:gd name="T10" fmla="*/ 207 w 249"/>
                <a:gd name="T11" fmla="*/ 83 h 249"/>
                <a:gd name="T12" fmla="*/ 83 w 249"/>
                <a:gd name="T13" fmla="*/ 208 h 249"/>
                <a:gd name="T14" fmla="*/ 41 w 249"/>
                <a:gd name="T15" fmla="*/ 249 h 2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249">
                  <a:moveTo>
                    <a:pt x="41" y="249"/>
                  </a:moveTo>
                  <a:lnTo>
                    <a:pt x="41" y="249"/>
                  </a:lnTo>
                  <a:cubicBezTo>
                    <a:pt x="18" y="249"/>
                    <a:pt x="0" y="231"/>
                    <a:pt x="0" y="208"/>
                  </a:cubicBezTo>
                  <a:cubicBezTo>
                    <a:pt x="0" y="93"/>
                    <a:pt x="93" y="0"/>
                    <a:pt x="207" y="0"/>
                  </a:cubicBezTo>
                  <a:cubicBezTo>
                    <a:pt x="230" y="0"/>
                    <a:pt x="249" y="19"/>
                    <a:pt x="249" y="42"/>
                  </a:cubicBezTo>
                  <a:cubicBezTo>
                    <a:pt x="249" y="65"/>
                    <a:pt x="230" y="83"/>
                    <a:pt x="207" y="83"/>
                  </a:cubicBezTo>
                  <a:cubicBezTo>
                    <a:pt x="139" y="83"/>
                    <a:pt x="83" y="139"/>
                    <a:pt x="83" y="208"/>
                  </a:cubicBezTo>
                  <a:cubicBezTo>
                    <a:pt x="83" y="231"/>
                    <a:pt x="64" y="249"/>
                    <a:pt x="41" y="24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42" name="Grupo 241"/>
          <p:cNvGrpSpPr/>
          <p:nvPr/>
        </p:nvGrpSpPr>
        <p:grpSpPr>
          <a:xfrm>
            <a:off x="6509206" y="2781331"/>
            <a:ext cx="273845" cy="365129"/>
            <a:chOff x="5438791" y="2781330"/>
            <a:chExt cx="365126" cy="365129"/>
          </a:xfrm>
        </p:grpSpPr>
        <p:sp>
          <p:nvSpPr>
            <p:cNvPr id="169" name="Freeform 85"/>
            <p:cNvSpPr>
              <a:spLocks/>
            </p:cNvSpPr>
            <p:nvPr/>
          </p:nvSpPr>
          <p:spPr bwMode="auto">
            <a:xfrm>
              <a:off x="5438791" y="2781330"/>
              <a:ext cx="365126" cy="365129"/>
            </a:xfrm>
            <a:custGeom>
              <a:avLst/>
              <a:gdLst>
                <a:gd name="T0" fmla="*/ 1908 w 1908"/>
                <a:gd name="T1" fmla="*/ 953 h 1907"/>
                <a:gd name="T2" fmla="*/ 1908 w 1908"/>
                <a:gd name="T3" fmla="*/ 953 h 1907"/>
                <a:gd name="T4" fmla="*/ 954 w 1908"/>
                <a:gd name="T5" fmla="*/ 1907 h 1907"/>
                <a:gd name="T6" fmla="*/ 0 w 1908"/>
                <a:gd name="T7" fmla="*/ 953 h 1907"/>
                <a:gd name="T8" fmla="*/ 954 w 1908"/>
                <a:gd name="T9" fmla="*/ 0 h 1907"/>
                <a:gd name="T10" fmla="*/ 1908 w 1908"/>
                <a:gd name="T11" fmla="*/ 953 h 1907"/>
              </a:gdLst>
              <a:ahLst/>
              <a:cxnLst>
                <a:cxn ang="0">
                  <a:pos x="T0" y="T1"/>
                </a:cxn>
                <a:cxn ang="0">
                  <a:pos x="T2" y="T3"/>
                </a:cxn>
                <a:cxn ang="0">
                  <a:pos x="T4" y="T5"/>
                </a:cxn>
                <a:cxn ang="0">
                  <a:pos x="T6" y="T7"/>
                </a:cxn>
                <a:cxn ang="0">
                  <a:pos x="T8" y="T9"/>
                </a:cxn>
                <a:cxn ang="0">
                  <a:pos x="T10" y="T11"/>
                </a:cxn>
              </a:cxnLst>
              <a:rect l="0" t="0" r="r" b="b"/>
              <a:pathLst>
                <a:path w="1908" h="1907">
                  <a:moveTo>
                    <a:pt x="1908" y="953"/>
                  </a:moveTo>
                  <a:lnTo>
                    <a:pt x="1908" y="953"/>
                  </a:lnTo>
                  <a:cubicBezTo>
                    <a:pt x="1908" y="1480"/>
                    <a:pt x="1481" y="1907"/>
                    <a:pt x="954" y="1907"/>
                  </a:cubicBezTo>
                  <a:cubicBezTo>
                    <a:pt x="427" y="1907"/>
                    <a:pt x="0" y="1480"/>
                    <a:pt x="0" y="953"/>
                  </a:cubicBezTo>
                  <a:cubicBezTo>
                    <a:pt x="0" y="427"/>
                    <a:pt x="427" y="0"/>
                    <a:pt x="954" y="0"/>
                  </a:cubicBezTo>
                  <a:cubicBezTo>
                    <a:pt x="1481" y="0"/>
                    <a:pt x="1908" y="427"/>
                    <a:pt x="1908" y="953"/>
                  </a:cubicBezTo>
                  <a:close/>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0" name="Freeform 86"/>
            <p:cNvSpPr>
              <a:spLocks/>
            </p:cNvSpPr>
            <p:nvPr/>
          </p:nvSpPr>
          <p:spPr bwMode="auto">
            <a:xfrm>
              <a:off x="5656279" y="2903568"/>
              <a:ext cx="31750" cy="31750"/>
            </a:xfrm>
            <a:custGeom>
              <a:avLst/>
              <a:gdLst>
                <a:gd name="T0" fmla="*/ 82 w 165"/>
                <a:gd name="T1" fmla="*/ 166 h 166"/>
                <a:gd name="T2" fmla="*/ 82 w 165"/>
                <a:gd name="T3" fmla="*/ 166 h 166"/>
                <a:gd name="T4" fmla="*/ 0 w 165"/>
                <a:gd name="T5" fmla="*/ 83 h 166"/>
                <a:gd name="T6" fmla="*/ 82 w 165"/>
                <a:gd name="T7" fmla="*/ 0 h 166"/>
                <a:gd name="T8" fmla="*/ 165 w 165"/>
                <a:gd name="T9" fmla="*/ 83 h 166"/>
                <a:gd name="T10" fmla="*/ 82 w 165"/>
                <a:gd name="T11" fmla="*/ 166 h 166"/>
              </a:gdLst>
              <a:ahLst/>
              <a:cxnLst>
                <a:cxn ang="0">
                  <a:pos x="T0" y="T1"/>
                </a:cxn>
                <a:cxn ang="0">
                  <a:pos x="T2" y="T3"/>
                </a:cxn>
                <a:cxn ang="0">
                  <a:pos x="T4" y="T5"/>
                </a:cxn>
                <a:cxn ang="0">
                  <a:pos x="T6" y="T7"/>
                </a:cxn>
                <a:cxn ang="0">
                  <a:pos x="T8" y="T9"/>
                </a:cxn>
                <a:cxn ang="0">
                  <a:pos x="T10" y="T11"/>
                </a:cxn>
              </a:cxnLst>
              <a:rect l="0" t="0" r="r" b="b"/>
              <a:pathLst>
                <a:path w="165" h="166">
                  <a:moveTo>
                    <a:pt x="82" y="166"/>
                  </a:moveTo>
                  <a:lnTo>
                    <a:pt x="82" y="166"/>
                  </a:lnTo>
                  <a:cubicBezTo>
                    <a:pt x="37" y="166"/>
                    <a:pt x="0" y="129"/>
                    <a:pt x="0" y="83"/>
                  </a:cubicBezTo>
                  <a:cubicBezTo>
                    <a:pt x="0" y="38"/>
                    <a:pt x="37" y="0"/>
                    <a:pt x="82" y="0"/>
                  </a:cubicBezTo>
                  <a:cubicBezTo>
                    <a:pt x="128" y="0"/>
                    <a:pt x="165" y="38"/>
                    <a:pt x="165" y="83"/>
                  </a:cubicBezTo>
                  <a:cubicBezTo>
                    <a:pt x="165" y="129"/>
                    <a:pt x="128" y="166"/>
                    <a:pt x="82" y="16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1" name="Freeform 87"/>
            <p:cNvSpPr>
              <a:spLocks/>
            </p:cNvSpPr>
            <p:nvPr/>
          </p:nvSpPr>
          <p:spPr bwMode="auto">
            <a:xfrm>
              <a:off x="5554679" y="2903568"/>
              <a:ext cx="30163" cy="31750"/>
            </a:xfrm>
            <a:custGeom>
              <a:avLst/>
              <a:gdLst>
                <a:gd name="T0" fmla="*/ 82 w 165"/>
                <a:gd name="T1" fmla="*/ 166 h 166"/>
                <a:gd name="T2" fmla="*/ 82 w 165"/>
                <a:gd name="T3" fmla="*/ 166 h 166"/>
                <a:gd name="T4" fmla="*/ 0 w 165"/>
                <a:gd name="T5" fmla="*/ 83 h 166"/>
                <a:gd name="T6" fmla="*/ 82 w 165"/>
                <a:gd name="T7" fmla="*/ 0 h 166"/>
                <a:gd name="T8" fmla="*/ 165 w 165"/>
                <a:gd name="T9" fmla="*/ 83 h 166"/>
                <a:gd name="T10" fmla="*/ 82 w 165"/>
                <a:gd name="T11" fmla="*/ 166 h 166"/>
              </a:gdLst>
              <a:ahLst/>
              <a:cxnLst>
                <a:cxn ang="0">
                  <a:pos x="T0" y="T1"/>
                </a:cxn>
                <a:cxn ang="0">
                  <a:pos x="T2" y="T3"/>
                </a:cxn>
                <a:cxn ang="0">
                  <a:pos x="T4" y="T5"/>
                </a:cxn>
                <a:cxn ang="0">
                  <a:pos x="T6" y="T7"/>
                </a:cxn>
                <a:cxn ang="0">
                  <a:pos x="T8" y="T9"/>
                </a:cxn>
                <a:cxn ang="0">
                  <a:pos x="T10" y="T11"/>
                </a:cxn>
              </a:cxnLst>
              <a:rect l="0" t="0" r="r" b="b"/>
              <a:pathLst>
                <a:path w="165" h="166">
                  <a:moveTo>
                    <a:pt x="82" y="166"/>
                  </a:moveTo>
                  <a:lnTo>
                    <a:pt x="82" y="166"/>
                  </a:lnTo>
                  <a:cubicBezTo>
                    <a:pt x="37" y="166"/>
                    <a:pt x="0" y="129"/>
                    <a:pt x="0" y="83"/>
                  </a:cubicBezTo>
                  <a:cubicBezTo>
                    <a:pt x="0" y="38"/>
                    <a:pt x="37" y="0"/>
                    <a:pt x="82" y="0"/>
                  </a:cubicBezTo>
                  <a:cubicBezTo>
                    <a:pt x="128" y="0"/>
                    <a:pt x="165" y="38"/>
                    <a:pt x="165" y="83"/>
                  </a:cubicBezTo>
                  <a:cubicBezTo>
                    <a:pt x="165" y="129"/>
                    <a:pt x="128" y="166"/>
                    <a:pt x="82" y="16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2" name="Freeform 88"/>
            <p:cNvSpPr>
              <a:spLocks/>
            </p:cNvSpPr>
            <p:nvPr/>
          </p:nvSpPr>
          <p:spPr bwMode="auto">
            <a:xfrm>
              <a:off x="5500704" y="2979769"/>
              <a:ext cx="241301" cy="61913"/>
            </a:xfrm>
            <a:custGeom>
              <a:avLst/>
              <a:gdLst>
                <a:gd name="T0" fmla="*/ 48 w 1266"/>
                <a:gd name="T1" fmla="*/ 317 h 323"/>
                <a:gd name="T2" fmla="*/ 48 w 1266"/>
                <a:gd name="T3" fmla="*/ 317 h 323"/>
                <a:gd name="T4" fmla="*/ 27 w 1266"/>
                <a:gd name="T5" fmla="*/ 312 h 323"/>
                <a:gd name="T6" fmla="*/ 12 w 1266"/>
                <a:gd name="T7" fmla="*/ 255 h 323"/>
                <a:gd name="T8" fmla="*/ 633 w 1266"/>
                <a:gd name="T9" fmla="*/ 0 h 323"/>
                <a:gd name="T10" fmla="*/ 1254 w 1266"/>
                <a:gd name="T11" fmla="*/ 255 h 323"/>
                <a:gd name="T12" fmla="*/ 1239 w 1266"/>
                <a:gd name="T13" fmla="*/ 312 h 323"/>
                <a:gd name="T14" fmla="*/ 1183 w 1266"/>
                <a:gd name="T15" fmla="*/ 297 h 323"/>
                <a:gd name="T16" fmla="*/ 633 w 1266"/>
                <a:gd name="T17" fmla="*/ 83 h 323"/>
                <a:gd name="T18" fmla="*/ 83 w 1266"/>
                <a:gd name="T19" fmla="*/ 297 h 323"/>
                <a:gd name="T20" fmla="*/ 48 w 1266"/>
                <a:gd name="T21" fmla="*/ 31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6" h="323">
                  <a:moveTo>
                    <a:pt x="48" y="317"/>
                  </a:moveTo>
                  <a:lnTo>
                    <a:pt x="48" y="317"/>
                  </a:lnTo>
                  <a:cubicBezTo>
                    <a:pt x="40" y="317"/>
                    <a:pt x="33" y="316"/>
                    <a:pt x="27" y="312"/>
                  </a:cubicBezTo>
                  <a:cubicBezTo>
                    <a:pt x="7" y="300"/>
                    <a:pt x="0" y="275"/>
                    <a:pt x="12" y="255"/>
                  </a:cubicBezTo>
                  <a:cubicBezTo>
                    <a:pt x="102" y="103"/>
                    <a:pt x="351" y="0"/>
                    <a:pt x="633" y="0"/>
                  </a:cubicBezTo>
                  <a:cubicBezTo>
                    <a:pt x="915" y="0"/>
                    <a:pt x="1164" y="103"/>
                    <a:pt x="1254" y="255"/>
                  </a:cubicBezTo>
                  <a:cubicBezTo>
                    <a:pt x="1266" y="275"/>
                    <a:pt x="1259" y="300"/>
                    <a:pt x="1239" y="312"/>
                  </a:cubicBezTo>
                  <a:cubicBezTo>
                    <a:pt x="1220" y="323"/>
                    <a:pt x="1194" y="317"/>
                    <a:pt x="1183" y="297"/>
                  </a:cubicBezTo>
                  <a:cubicBezTo>
                    <a:pt x="1108" y="171"/>
                    <a:pt x="882" y="83"/>
                    <a:pt x="633" y="83"/>
                  </a:cubicBezTo>
                  <a:cubicBezTo>
                    <a:pt x="384" y="83"/>
                    <a:pt x="158" y="171"/>
                    <a:pt x="83" y="297"/>
                  </a:cubicBezTo>
                  <a:cubicBezTo>
                    <a:pt x="76" y="310"/>
                    <a:pt x="62" y="317"/>
                    <a:pt x="48" y="317"/>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3" name="Freeform 89"/>
            <p:cNvSpPr>
              <a:spLocks/>
            </p:cNvSpPr>
            <p:nvPr/>
          </p:nvSpPr>
          <p:spPr bwMode="auto">
            <a:xfrm>
              <a:off x="5710255" y="3009932"/>
              <a:ext cx="46038" cy="44450"/>
            </a:xfrm>
            <a:custGeom>
              <a:avLst/>
              <a:gdLst>
                <a:gd name="T0" fmla="*/ 41 w 239"/>
                <a:gd name="T1" fmla="*/ 239 h 239"/>
                <a:gd name="T2" fmla="*/ 41 w 239"/>
                <a:gd name="T3" fmla="*/ 239 h 239"/>
                <a:gd name="T4" fmla="*/ 0 w 239"/>
                <a:gd name="T5" fmla="*/ 198 h 239"/>
                <a:gd name="T6" fmla="*/ 41 w 239"/>
                <a:gd name="T7" fmla="*/ 157 h 239"/>
                <a:gd name="T8" fmla="*/ 156 w 239"/>
                <a:gd name="T9" fmla="*/ 42 h 239"/>
                <a:gd name="T10" fmla="*/ 197 w 239"/>
                <a:gd name="T11" fmla="*/ 0 h 239"/>
                <a:gd name="T12" fmla="*/ 239 w 239"/>
                <a:gd name="T13" fmla="*/ 42 h 239"/>
                <a:gd name="T14" fmla="*/ 41 w 239"/>
                <a:gd name="T15" fmla="*/ 239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239">
                  <a:moveTo>
                    <a:pt x="41" y="239"/>
                  </a:moveTo>
                  <a:lnTo>
                    <a:pt x="41" y="239"/>
                  </a:lnTo>
                  <a:cubicBezTo>
                    <a:pt x="18" y="239"/>
                    <a:pt x="0" y="221"/>
                    <a:pt x="0" y="198"/>
                  </a:cubicBezTo>
                  <a:cubicBezTo>
                    <a:pt x="0" y="175"/>
                    <a:pt x="18" y="157"/>
                    <a:pt x="41" y="157"/>
                  </a:cubicBezTo>
                  <a:cubicBezTo>
                    <a:pt x="105" y="157"/>
                    <a:pt x="156" y="105"/>
                    <a:pt x="156" y="42"/>
                  </a:cubicBezTo>
                  <a:cubicBezTo>
                    <a:pt x="156" y="19"/>
                    <a:pt x="175" y="0"/>
                    <a:pt x="197" y="0"/>
                  </a:cubicBezTo>
                  <a:cubicBezTo>
                    <a:pt x="220" y="0"/>
                    <a:pt x="239" y="19"/>
                    <a:pt x="239" y="42"/>
                  </a:cubicBezTo>
                  <a:cubicBezTo>
                    <a:pt x="239" y="151"/>
                    <a:pt x="150" y="239"/>
                    <a:pt x="41" y="23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4" name="Freeform 90"/>
            <p:cNvSpPr>
              <a:spLocks/>
            </p:cNvSpPr>
            <p:nvPr/>
          </p:nvSpPr>
          <p:spPr bwMode="auto">
            <a:xfrm>
              <a:off x="5486416" y="3009932"/>
              <a:ext cx="46038" cy="44450"/>
            </a:xfrm>
            <a:custGeom>
              <a:avLst/>
              <a:gdLst>
                <a:gd name="T0" fmla="*/ 198 w 239"/>
                <a:gd name="T1" fmla="*/ 239 h 239"/>
                <a:gd name="T2" fmla="*/ 198 w 239"/>
                <a:gd name="T3" fmla="*/ 239 h 239"/>
                <a:gd name="T4" fmla="*/ 0 w 239"/>
                <a:gd name="T5" fmla="*/ 42 h 239"/>
                <a:gd name="T6" fmla="*/ 42 w 239"/>
                <a:gd name="T7" fmla="*/ 0 h 239"/>
                <a:gd name="T8" fmla="*/ 83 w 239"/>
                <a:gd name="T9" fmla="*/ 42 h 239"/>
                <a:gd name="T10" fmla="*/ 198 w 239"/>
                <a:gd name="T11" fmla="*/ 157 h 239"/>
                <a:gd name="T12" fmla="*/ 239 w 239"/>
                <a:gd name="T13" fmla="*/ 198 h 239"/>
                <a:gd name="T14" fmla="*/ 198 w 239"/>
                <a:gd name="T15" fmla="*/ 239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239">
                  <a:moveTo>
                    <a:pt x="198" y="239"/>
                  </a:moveTo>
                  <a:lnTo>
                    <a:pt x="198" y="239"/>
                  </a:lnTo>
                  <a:cubicBezTo>
                    <a:pt x="89" y="239"/>
                    <a:pt x="0" y="151"/>
                    <a:pt x="0" y="42"/>
                  </a:cubicBezTo>
                  <a:cubicBezTo>
                    <a:pt x="0" y="19"/>
                    <a:pt x="19" y="0"/>
                    <a:pt x="42" y="0"/>
                  </a:cubicBezTo>
                  <a:cubicBezTo>
                    <a:pt x="64" y="0"/>
                    <a:pt x="83" y="19"/>
                    <a:pt x="83" y="42"/>
                  </a:cubicBezTo>
                  <a:cubicBezTo>
                    <a:pt x="83" y="105"/>
                    <a:pt x="134" y="157"/>
                    <a:pt x="198" y="157"/>
                  </a:cubicBezTo>
                  <a:cubicBezTo>
                    <a:pt x="221" y="157"/>
                    <a:pt x="239" y="175"/>
                    <a:pt x="239" y="198"/>
                  </a:cubicBezTo>
                  <a:cubicBezTo>
                    <a:pt x="239" y="221"/>
                    <a:pt x="221" y="239"/>
                    <a:pt x="198" y="23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43" name="Grupo 242"/>
          <p:cNvGrpSpPr/>
          <p:nvPr/>
        </p:nvGrpSpPr>
        <p:grpSpPr>
          <a:xfrm>
            <a:off x="6509206" y="2781331"/>
            <a:ext cx="273845" cy="365129"/>
            <a:chOff x="6348432" y="2781330"/>
            <a:chExt cx="365126" cy="365129"/>
          </a:xfrm>
        </p:grpSpPr>
        <p:sp>
          <p:nvSpPr>
            <p:cNvPr id="175" name="Freeform 91"/>
            <p:cNvSpPr>
              <a:spLocks/>
            </p:cNvSpPr>
            <p:nvPr/>
          </p:nvSpPr>
          <p:spPr bwMode="auto">
            <a:xfrm>
              <a:off x="6348432" y="2781330"/>
              <a:ext cx="365126" cy="365129"/>
            </a:xfrm>
            <a:custGeom>
              <a:avLst/>
              <a:gdLst>
                <a:gd name="T0" fmla="*/ 1908 w 1908"/>
                <a:gd name="T1" fmla="*/ 953 h 1907"/>
                <a:gd name="T2" fmla="*/ 1908 w 1908"/>
                <a:gd name="T3" fmla="*/ 953 h 1907"/>
                <a:gd name="T4" fmla="*/ 954 w 1908"/>
                <a:gd name="T5" fmla="*/ 1907 h 1907"/>
                <a:gd name="T6" fmla="*/ 0 w 1908"/>
                <a:gd name="T7" fmla="*/ 953 h 1907"/>
                <a:gd name="T8" fmla="*/ 954 w 1908"/>
                <a:gd name="T9" fmla="*/ 0 h 1907"/>
                <a:gd name="T10" fmla="*/ 1908 w 1908"/>
                <a:gd name="T11" fmla="*/ 953 h 1907"/>
              </a:gdLst>
              <a:ahLst/>
              <a:cxnLst>
                <a:cxn ang="0">
                  <a:pos x="T0" y="T1"/>
                </a:cxn>
                <a:cxn ang="0">
                  <a:pos x="T2" y="T3"/>
                </a:cxn>
                <a:cxn ang="0">
                  <a:pos x="T4" y="T5"/>
                </a:cxn>
                <a:cxn ang="0">
                  <a:pos x="T6" y="T7"/>
                </a:cxn>
                <a:cxn ang="0">
                  <a:pos x="T8" y="T9"/>
                </a:cxn>
                <a:cxn ang="0">
                  <a:pos x="T10" y="T11"/>
                </a:cxn>
              </a:cxnLst>
              <a:rect l="0" t="0" r="r" b="b"/>
              <a:pathLst>
                <a:path w="1908" h="1907">
                  <a:moveTo>
                    <a:pt x="1908" y="953"/>
                  </a:moveTo>
                  <a:lnTo>
                    <a:pt x="1908" y="953"/>
                  </a:lnTo>
                  <a:cubicBezTo>
                    <a:pt x="1908" y="1480"/>
                    <a:pt x="1481" y="1907"/>
                    <a:pt x="954" y="1907"/>
                  </a:cubicBezTo>
                  <a:cubicBezTo>
                    <a:pt x="427" y="1907"/>
                    <a:pt x="0" y="1480"/>
                    <a:pt x="0" y="953"/>
                  </a:cubicBezTo>
                  <a:cubicBezTo>
                    <a:pt x="0" y="427"/>
                    <a:pt x="427" y="0"/>
                    <a:pt x="954" y="0"/>
                  </a:cubicBezTo>
                  <a:cubicBezTo>
                    <a:pt x="1481" y="0"/>
                    <a:pt x="1908" y="427"/>
                    <a:pt x="1908" y="953"/>
                  </a:cubicBezTo>
                  <a:close/>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6" name="Freeform 92"/>
            <p:cNvSpPr>
              <a:spLocks/>
            </p:cNvSpPr>
            <p:nvPr/>
          </p:nvSpPr>
          <p:spPr bwMode="auto">
            <a:xfrm>
              <a:off x="6565920" y="2903568"/>
              <a:ext cx="31750" cy="31750"/>
            </a:xfrm>
            <a:custGeom>
              <a:avLst/>
              <a:gdLst>
                <a:gd name="T0" fmla="*/ 83 w 166"/>
                <a:gd name="T1" fmla="*/ 166 h 166"/>
                <a:gd name="T2" fmla="*/ 83 w 166"/>
                <a:gd name="T3" fmla="*/ 166 h 166"/>
                <a:gd name="T4" fmla="*/ 0 w 166"/>
                <a:gd name="T5" fmla="*/ 83 h 166"/>
                <a:gd name="T6" fmla="*/ 83 w 166"/>
                <a:gd name="T7" fmla="*/ 0 h 166"/>
                <a:gd name="T8" fmla="*/ 166 w 166"/>
                <a:gd name="T9" fmla="*/ 83 h 166"/>
                <a:gd name="T10" fmla="*/ 83 w 166"/>
                <a:gd name="T11" fmla="*/ 166 h 166"/>
              </a:gdLst>
              <a:ahLst/>
              <a:cxnLst>
                <a:cxn ang="0">
                  <a:pos x="T0" y="T1"/>
                </a:cxn>
                <a:cxn ang="0">
                  <a:pos x="T2" y="T3"/>
                </a:cxn>
                <a:cxn ang="0">
                  <a:pos x="T4" y="T5"/>
                </a:cxn>
                <a:cxn ang="0">
                  <a:pos x="T6" y="T7"/>
                </a:cxn>
                <a:cxn ang="0">
                  <a:pos x="T8" y="T9"/>
                </a:cxn>
                <a:cxn ang="0">
                  <a:pos x="T10" y="T11"/>
                </a:cxn>
              </a:cxnLst>
              <a:rect l="0" t="0" r="r" b="b"/>
              <a:pathLst>
                <a:path w="166" h="166">
                  <a:moveTo>
                    <a:pt x="83" y="166"/>
                  </a:moveTo>
                  <a:lnTo>
                    <a:pt x="83" y="166"/>
                  </a:lnTo>
                  <a:cubicBezTo>
                    <a:pt x="38" y="166"/>
                    <a:pt x="0" y="129"/>
                    <a:pt x="0" y="83"/>
                  </a:cubicBezTo>
                  <a:cubicBezTo>
                    <a:pt x="0" y="38"/>
                    <a:pt x="38" y="0"/>
                    <a:pt x="83" y="0"/>
                  </a:cubicBezTo>
                  <a:cubicBezTo>
                    <a:pt x="129" y="0"/>
                    <a:pt x="166" y="38"/>
                    <a:pt x="166" y="83"/>
                  </a:cubicBezTo>
                  <a:cubicBezTo>
                    <a:pt x="166" y="129"/>
                    <a:pt x="129" y="166"/>
                    <a:pt x="83" y="16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7" name="Freeform 93"/>
            <p:cNvSpPr>
              <a:spLocks/>
            </p:cNvSpPr>
            <p:nvPr/>
          </p:nvSpPr>
          <p:spPr bwMode="auto">
            <a:xfrm>
              <a:off x="6462732" y="2903568"/>
              <a:ext cx="31750" cy="31750"/>
            </a:xfrm>
            <a:custGeom>
              <a:avLst/>
              <a:gdLst>
                <a:gd name="T0" fmla="*/ 83 w 166"/>
                <a:gd name="T1" fmla="*/ 166 h 166"/>
                <a:gd name="T2" fmla="*/ 83 w 166"/>
                <a:gd name="T3" fmla="*/ 166 h 166"/>
                <a:gd name="T4" fmla="*/ 0 w 166"/>
                <a:gd name="T5" fmla="*/ 83 h 166"/>
                <a:gd name="T6" fmla="*/ 83 w 166"/>
                <a:gd name="T7" fmla="*/ 0 h 166"/>
                <a:gd name="T8" fmla="*/ 166 w 166"/>
                <a:gd name="T9" fmla="*/ 83 h 166"/>
                <a:gd name="T10" fmla="*/ 83 w 166"/>
                <a:gd name="T11" fmla="*/ 166 h 166"/>
              </a:gdLst>
              <a:ahLst/>
              <a:cxnLst>
                <a:cxn ang="0">
                  <a:pos x="T0" y="T1"/>
                </a:cxn>
                <a:cxn ang="0">
                  <a:pos x="T2" y="T3"/>
                </a:cxn>
                <a:cxn ang="0">
                  <a:pos x="T4" y="T5"/>
                </a:cxn>
                <a:cxn ang="0">
                  <a:pos x="T6" y="T7"/>
                </a:cxn>
                <a:cxn ang="0">
                  <a:pos x="T8" y="T9"/>
                </a:cxn>
                <a:cxn ang="0">
                  <a:pos x="T10" y="T11"/>
                </a:cxn>
              </a:cxnLst>
              <a:rect l="0" t="0" r="r" b="b"/>
              <a:pathLst>
                <a:path w="166" h="166">
                  <a:moveTo>
                    <a:pt x="83" y="166"/>
                  </a:moveTo>
                  <a:lnTo>
                    <a:pt x="83" y="166"/>
                  </a:lnTo>
                  <a:cubicBezTo>
                    <a:pt x="38" y="166"/>
                    <a:pt x="0" y="129"/>
                    <a:pt x="0" y="83"/>
                  </a:cubicBezTo>
                  <a:cubicBezTo>
                    <a:pt x="0" y="38"/>
                    <a:pt x="38" y="0"/>
                    <a:pt x="83" y="0"/>
                  </a:cubicBezTo>
                  <a:cubicBezTo>
                    <a:pt x="129" y="0"/>
                    <a:pt x="166" y="38"/>
                    <a:pt x="166" y="83"/>
                  </a:cubicBezTo>
                  <a:cubicBezTo>
                    <a:pt x="166" y="129"/>
                    <a:pt x="129" y="166"/>
                    <a:pt x="83" y="16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8" name="Freeform 94"/>
            <p:cNvSpPr>
              <a:spLocks/>
            </p:cNvSpPr>
            <p:nvPr/>
          </p:nvSpPr>
          <p:spPr bwMode="auto">
            <a:xfrm>
              <a:off x="6467495" y="2998819"/>
              <a:ext cx="114300" cy="77788"/>
            </a:xfrm>
            <a:custGeom>
              <a:avLst/>
              <a:gdLst>
                <a:gd name="T0" fmla="*/ 553 w 599"/>
                <a:gd name="T1" fmla="*/ 406 h 406"/>
                <a:gd name="T2" fmla="*/ 553 w 599"/>
                <a:gd name="T3" fmla="*/ 406 h 406"/>
                <a:gd name="T4" fmla="*/ 513 w 599"/>
                <a:gd name="T5" fmla="*/ 375 h 406"/>
                <a:gd name="T6" fmla="*/ 339 w 599"/>
                <a:gd name="T7" fmla="*/ 149 h 406"/>
                <a:gd name="T8" fmla="*/ 56 w 599"/>
                <a:gd name="T9" fmla="*/ 112 h 406"/>
                <a:gd name="T10" fmla="*/ 6 w 599"/>
                <a:gd name="T11" fmla="*/ 82 h 406"/>
                <a:gd name="T12" fmla="*/ 35 w 599"/>
                <a:gd name="T13" fmla="*/ 32 h 406"/>
                <a:gd name="T14" fmla="*/ 381 w 599"/>
                <a:gd name="T15" fmla="*/ 77 h 406"/>
                <a:gd name="T16" fmla="*/ 593 w 599"/>
                <a:gd name="T17" fmla="*/ 354 h 406"/>
                <a:gd name="T18" fmla="*/ 564 w 599"/>
                <a:gd name="T19" fmla="*/ 405 h 406"/>
                <a:gd name="T20" fmla="*/ 553 w 599"/>
                <a:gd name="T21"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406">
                  <a:moveTo>
                    <a:pt x="553" y="406"/>
                  </a:moveTo>
                  <a:lnTo>
                    <a:pt x="553" y="406"/>
                  </a:lnTo>
                  <a:cubicBezTo>
                    <a:pt x="535" y="406"/>
                    <a:pt x="518" y="394"/>
                    <a:pt x="513" y="375"/>
                  </a:cubicBezTo>
                  <a:cubicBezTo>
                    <a:pt x="487" y="279"/>
                    <a:pt x="426" y="198"/>
                    <a:pt x="339" y="149"/>
                  </a:cubicBezTo>
                  <a:cubicBezTo>
                    <a:pt x="253" y="99"/>
                    <a:pt x="153" y="86"/>
                    <a:pt x="56" y="112"/>
                  </a:cubicBezTo>
                  <a:cubicBezTo>
                    <a:pt x="34" y="118"/>
                    <a:pt x="11" y="104"/>
                    <a:pt x="6" y="82"/>
                  </a:cubicBezTo>
                  <a:cubicBezTo>
                    <a:pt x="0" y="60"/>
                    <a:pt x="13" y="37"/>
                    <a:pt x="35" y="32"/>
                  </a:cubicBezTo>
                  <a:cubicBezTo>
                    <a:pt x="153" y="0"/>
                    <a:pt x="276" y="16"/>
                    <a:pt x="381" y="77"/>
                  </a:cubicBezTo>
                  <a:cubicBezTo>
                    <a:pt x="486" y="138"/>
                    <a:pt x="562" y="236"/>
                    <a:pt x="593" y="354"/>
                  </a:cubicBezTo>
                  <a:cubicBezTo>
                    <a:pt x="599" y="376"/>
                    <a:pt x="586" y="399"/>
                    <a:pt x="564" y="405"/>
                  </a:cubicBezTo>
                  <a:cubicBezTo>
                    <a:pt x="560" y="406"/>
                    <a:pt x="557" y="406"/>
                    <a:pt x="553" y="40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44" name="Grupo 243"/>
          <p:cNvGrpSpPr/>
          <p:nvPr/>
        </p:nvGrpSpPr>
        <p:grpSpPr>
          <a:xfrm>
            <a:off x="6509206" y="2781331"/>
            <a:ext cx="273845" cy="365129"/>
            <a:chOff x="7256485" y="2781330"/>
            <a:chExt cx="365126" cy="365129"/>
          </a:xfrm>
        </p:grpSpPr>
        <p:sp>
          <p:nvSpPr>
            <p:cNvPr id="179" name="Freeform 95"/>
            <p:cNvSpPr>
              <a:spLocks/>
            </p:cNvSpPr>
            <p:nvPr/>
          </p:nvSpPr>
          <p:spPr bwMode="auto">
            <a:xfrm>
              <a:off x="7256485" y="2781330"/>
              <a:ext cx="365126" cy="365129"/>
            </a:xfrm>
            <a:custGeom>
              <a:avLst/>
              <a:gdLst>
                <a:gd name="T0" fmla="*/ 1907 w 1907"/>
                <a:gd name="T1" fmla="*/ 953 h 1907"/>
                <a:gd name="T2" fmla="*/ 1907 w 1907"/>
                <a:gd name="T3" fmla="*/ 953 h 1907"/>
                <a:gd name="T4" fmla="*/ 954 w 1907"/>
                <a:gd name="T5" fmla="*/ 1907 h 1907"/>
                <a:gd name="T6" fmla="*/ 0 w 1907"/>
                <a:gd name="T7" fmla="*/ 953 h 1907"/>
                <a:gd name="T8" fmla="*/ 954 w 1907"/>
                <a:gd name="T9" fmla="*/ 0 h 1907"/>
                <a:gd name="T10" fmla="*/ 1907 w 1907"/>
                <a:gd name="T11" fmla="*/ 953 h 1907"/>
              </a:gdLst>
              <a:ahLst/>
              <a:cxnLst>
                <a:cxn ang="0">
                  <a:pos x="T0" y="T1"/>
                </a:cxn>
                <a:cxn ang="0">
                  <a:pos x="T2" y="T3"/>
                </a:cxn>
                <a:cxn ang="0">
                  <a:pos x="T4" y="T5"/>
                </a:cxn>
                <a:cxn ang="0">
                  <a:pos x="T6" y="T7"/>
                </a:cxn>
                <a:cxn ang="0">
                  <a:pos x="T8" y="T9"/>
                </a:cxn>
                <a:cxn ang="0">
                  <a:pos x="T10" y="T11"/>
                </a:cxn>
              </a:cxnLst>
              <a:rect l="0" t="0" r="r" b="b"/>
              <a:pathLst>
                <a:path w="1907" h="1907">
                  <a:moveTo>
                    <a:pt x="1907" y="953"/>
                  </a:moveTo>
                  <a:lnTo>
                    <a:pt x="1907" y="953"/>
                  </a:lnTo>
                  <a:cubicBezTo>
                    <a:pt x="1907" y="1480"/>
                    <a:pt x="1480" y="1907"/>
                    <a:pt x="954" y="1907"/>
                  </a:cubicBezTo>
                  <a:cubicBezTo>
                    <a:pt x="427" y="1907"/>
                    <a:pt x="0" y="1480"/>
                    <a:pt x="0" y="953"/>
                  </a:cubicBezTo>
                  <a:cubicBezTo>
                    <a:pt x="0" y="427"/>
                    <a:pt x="427" y="0"/>
                    <a:pt x="954" y="0"/>
                  </a:cubicBezTo>
                  <a:cubicBezTo>
                    <a:pt x="1480" y="0"/>
                    <a:pt x="1907" y="427"/>
                    <a:pt x="1907" y="953"/>
                  </a:cubicBezTo>
                  <a:close/>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0" name="Freeform 96"/>
            <p:cNvSpPr>
              <a:spLocks/>
            </p:cNvSpPr>
            <p:nvPr/>
          </p:nvSpPr>
          <p:spPr bwMode="auto">
            <a:xfrm>
              <a:off x="7451748" y="2879756"/>
              <a:ext cx="95250" cy="47626"/>
            </a:xfrm>
            <a:custGeom>
              <a:avLst/>
              <a:gdLst>
                <a:gd name="T0" fmla="*/ 249 w 497"/>
                <a:gd name="T1" fmla="*/ 253 h 253"/>
                <a:gd name="T2" fmla="*/ 249 w 497"/>
                <a:gd name="T3" fmla="*/ 253 h 253"/>
                <a:gd name="T4" fmla="*/ 5 w 497"/>
                <a:gd name="T5" fmla="*/ 54 h 253"/>
                <a:gd name="T6" fmla="*/ 37 w 497"/>
                <a:gd name="T7" fmla="*/ 5 h 253"/>
                <a:gd name="T8" fmla="*/ 86 w 497"/>
                <a:gd name="T9" fmla="*/ 37 h 253"/>
                <a:gd name="T10" fmla="*/ 249 w 497"/>
                <a:gd name="T11" fmla="*/ 170 h 253"/>
                <a:gd name="T12" fmla="*/ 411 w 497"/>
                <a:gd name="T13" fmla="*/ 37 h 253"/>
                <a:gd name="T14" fmla="*/ 460 w 497"/>
                <a:gd name="T15" fmla="*/ 5 h 253"/>
                <a:gd name="T16" fmla="*/ 492 w 497"/>
                <a:gd name="T17" fmla="*/ 54 h 253"/>
                <a:gd name="T18" fmla="*/ 249 w 497"/>
                <a:gd name="T1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7" h="253">
                  <a:moveTo>
                    <a:pt x="249" y="253"/>
                  </a:moveTo>
                  <a:lnTo>
                    <a:pt x="249" y="253"/>
                  </a:lnTo>
                  <a:cubicBezTo>
                    <a:pt x="131" y="253"/>
                    <a:pt x="28" y="169"/>
                    <a:pt x="5" y="54"/>
                  </a:cubicBezTo>
                  <a:cubicBezTo>
                    <a:pt x="0" y="31"/>
                    <a:pt x="15" y="9"/>
                    <a:pt x="37" y="5"/>
                  </a:cubicBezTo>
                  <a:cubicBezTo>
                    <a:pt x="60" y="0"/>
                    <a:pt x="82" y="15"/>
                    <a:pt x="86" y="37"/>
                  </a:cubicBezTo>
                  <a:cubicBezTo>
                    <a:pt x="102" y="114"/>
                    <a:pt x="170" y="170"/>
                    <a:pt x="249" y="170"/>
                  </a:cubicBezTo>
                  <a:cubicBezTo>
                    <a:pt x="327" y="170"/>
                    <a:pt x="395" y="114"/>
                    <a:pt x="411" y="37"/>
                  </a:cubicBezTo>
                  <a:cubicBezTo>
                    <a:pt x="416" y="15"/>
                    <a:pt x="438" y="0"/>
                    <a:pt x="460" y="5"/>
                  </a:cubicBezTo>
                  <a:cubicBezTo>
                    <a:pt x="482" y="9"/>
                    <a:pt x="497" y="31"/>
                    <a:pt x="492" y="54"/>
                  </a:cubicBezTo>
                  <a:cubicBezTo>
                    <a:pt x="469" y="169"/>
                    <a:pt x="366" y="253"/>
                    <a:pt x="249" y="253"/>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1" name="Freeform 97"/>
            <p:cNvSpPr>
              <a:spLocks/>
            </p:cNvSpPr>
            <p:nvPr/>
          </p:nvSpPr>
          <p:spPr bwMode="auto">
            <a:xfrm>
              <a:off x="7332685" y="2879756"/>
              <a:ext cx="95250" cy="47626"/>
            </a:xfrm>
            <a:custGeom>
              <a:avLst/>
              <a:gdLst>
                <a:gd name="T0" fmla="*/ 249 w 497"/>
                <a:gd name="T1" fmla="*/ 253 h 253"/>
                <a:gd name="T2" fmla="*/ 249 w 497"/>
                <a:gd name="T3" fmla="*/ 253 h 253"/>
                <a:gd name="T4" fmla="*/ 5 w 497"/>
                <a:gd name="T5" fmla="*/ 54 h 253"/>
                <a:gd name="T6" fmla="*/ 37 w 497"/>
                <a:gd name="T7" fmla="*/ 5 h 253"/>
                <a:gd name="T8" fmla="*/ 86 w 497"/>
                <a:gd name="T9" fmla="*/ 37 h 253"/>
                <a:gd name="T10" fmla="*/ 249 w 497"/>
                <a:gd name="T11" fmla="*/ 170 h 253"/>
                <a:gd name="T12" fmla="*/ 411 w 497"/>
                <a:gd name="T13" fmla="*/ 37 h 253"/>
                <a:gd name="T14" fmla="*/ 460 w 497"/>
                <a:gd name="T15" fmla="*/ 5 h 253"/>
                <a:gd name="T16" fmla="*/ 492 w 497"/>
                <a:gd name="T17" fmla="*/ 54 h 253"/>
                <a:gd name="T18" fmla="*/ 249 w 497"/>
                <a:gd name="T1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7" h="253">
                  <a:moveTo>
                    <a:pt x="249" y="253"/>
                  </a:moveTo>
                  <a:lnTo>
                    <a:pt x="249" y="253"/>
                  </a:lnTo>
                  <a:cubicBezTo>
                    <a:pt x="131" y="253"/>
                    <a:pt x="28" y="169"/>
                    <a:pt x="5" y="54"/>
                  </a:cubicBezTo>
                  <a:cubicBezTo>
                    <a:pt x="0" y="31"/>
                    <a:pt x="15" y="9"/>
                    <a:pt x="37" y="5"/>
                  </a:cubicBezTo>
                  <a:cubicBezTo>
                    <a:pt x="60" y="0"/>
                    <a:pt x="82" y="15"/>
                    <a:pt x="86" y="37"/>
                  </a:cubicBezTo>
                  <a:cubicBezTo>
                    <a:pt x="102" y="114"/>
                    <a:pt x="170" y="170"/>
                    <a:pt x="249" y="170"/>
                  </a:cubicBezTo>
                  <a:cubicBezTo>
                    <a:pt x="327" y="170"/>
                    <a:pt x="396" y="114"/>
                    <a:pt x="411" y="37"/>
                  </a:cubicBezTo>
                  <a:cubicBezTo>
                    <a:pt x="416" y="15"/>
                    <a:pt x="438" y="0"/>
                    <a:pt x="460" y="5"/>
                  </a:cubicBezTo>
                  <a:cubicBezTo>
                    <a:pt x="483" y="9"/>
                    <a:pt x="497" y="31"/>
                    <a:pt x="492" y="54"/>
                  </a:cubicBezTo>
                  <a:cubicBezTo>
                    <a:pt x="469" y="169"/>
                    <a:pt x="366" y="253"/>
                    <a:pt x="249" y="253"/>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2" name="Freeform 98"/>
            <p:cNvSpPr>
              <a:spLocks/>
            </p:cNvSpPr>
            <p:nvPr/>
          </p:nvSpPr>
          <p:spPr bwMode="auto">
            <a:xfrm>
              <a:off x="7470798" y="3030570"/>
              <a:ext cx="41275" cy="36513"/>
            </a:xfrm>
            <a:custGeom>
              <a:avLst/>
              <a:gdLst>
                <a:gd name="T0" fmla="*/ 83 w 215"/>
                <a:gd name="T1" fmla="*/ 199 h 199"/>
                <a:gd name="T2" fmla="*/ 83 w 215"/>
                <a:gd name="T3" fmla="*/ 199 h 199"/>
                <a:gd name="T4" fmla="*/ 25 w 215"/>
                <a:gd name="T5" fmla="*/ 175 h 199"/>
                <a:gd name="T6" fmla="*/ 0 w 215"/>
                <a:gd name="T7" fmla="*/ 116 h 199"/>
                <a:gd name="T8" fmla="*/ 25 w 215"/>
                <a:gd name="T9" fmla="*/ 58 h 199"/>
                <a:gd name="T10" fmla="*/ 143 w 215"/>
                <a:gd name="T11" fmla="*/ 0 h 199"/>
                <a:gd name="T12" fmla="*/ 183 w 215"/>
                <a:gd name="T13" fmla="*/ 16 h 199"/>
                <a:gd name="T14" fmla="*/ 183 w 215"/>
                <a:gd name="T15" fmla="*/ 114 h 199"/>
                <a:gd name="T16" fmla="*/ 142 w 215"/>
                <a:gd name="T17" fmla="*/ 175 h 199"/>
                <a:gd name="T18" fmla="*/ 83 w 215"/>
                <a:gd name="T19"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199">
                  <a:moveTo>
                    <a:pt x="83" y="199"/>
                  </a:moveTo>
                  <a:lnTo>
                    <a:pt x="83" y="199"/>
                  </a:lnTo>
                  <a:cubicBezTo>
                    <a:pt x="61" y="199"/>
                    <a:pt x="40" y="191"/>
                    <a:pt x="25" y="175"/>
                  </a:cubicBezTo>
                  <a:cubicBezTo>
                    <a:pt x="9" y="159"/>
                    <a:pt x="0" y="139"/>
                    <a:pt x="0" y="116"/>
                  </a:cubicBezTo>
                  <a:cubicBezTo>
                    <a:pt x="0" y="94"/>
                    <a:pt x="9" y="73"/>
                    <a:pt x="25" y="58"/>
                  </a:cubicBezTo>
                  <a:cubicBezTo>
                    <a:pt x="40" y="42"/>
                    <a:pt x="101" y="0"/>
                    <a:pt x="143" y="0"/>
                  </a:cubicBezTo>
                  <a:cubicBezTo>
                    <a:pt x="163" y="0"/>
                    <a:pt x="176" y="9"/>
                    <a:pt x="183" y="16"/>
                  </a:cubicBezTo>
                  <a:cubicBezTo>
                    <a:pt x="215" y="48"/>
                    <a:pt x="191" y="98"/>
                    <a:pt x="183" y="114"/>
                  </a:cubicBezTo>
                  <a:cubicBezTo>
                    <a:pt x="171" y="138"/>
                    <a:pt x="154" y="163"/>
                    <a:pt x="142" y="175"/>
                  </a:cubicBezTo>
                  <a:cubicBezTo>
                    <a:pt x="126" y="191"/>
                    <a:pt x="105" y="199"/>
                    <a:pt x="83" y="19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54" name="Grupo 253"/>
          <p:cNvGrpSpPr/>
          <p:nvPr/>
        </p:nvGrpSpPr>
        <p:grpSpPr>
          <a:xfrm>
            <a:off x="6791431" y="4268834"/>
            <a:ext cx="273845" cy="365129"/>
            <a:chOff x="3641735" y="4268833"/>
            <a:chExt cx="365126" cy="365129"/>
          </a:xfrm>
        </p:grpSpPr>
        <p:sp>
          <p:nvSpPr>
            <p:cNvPr id="183" name="Freeform 99"/>
            <p:cNvSpPr>
              <a:spLocks/>
            </p:cNvSpPr>
            <p:nvPr/>
          </p:nvSpPr>
          <p:spPr bwMode="auto">
            <a:xfrm>
              <a:off x="3641735" y="4268833"/>
              <a:ext cx="365126" cy="365129"/>
            </a:xfrm>
            <a:custGeom>
              <a:avLst/>
              <a:gdLst>
                <a:gd name="T0" fmla="*/ 1907 w 1907"/>
                <a:gd name="T1" fmla="*/ 954 h 1907"/>
                <a:gd name="T2" fmla="*/ 1907 w 1907"/>
                <a:gd name="T3" fmla="*/ 954 h 1907"/>
                <a:gd name="T4" fmla="*/ 953 w 1907"/>
                <a:gd name="T5" fmla="*/ 1907 h 1907"/>
                <a:gd name="T6" fmla="*/ 0 w 1907"/>
                <a:gd name="T7" fmla="*/ 954 h 1907"/>
                <a:gd name="T8" fmla="*/ 953 w 1907"/>
                <a:gd name="T9" fmla="*/ 0 h 1907"/>
                <a:gd name="T10" fmla="*/ 1907 w 1907"/>
                <a:gd name="T11" fmla="*/ 954 h 1907"/>
              </a:gdLst>
              <a:ahLst/>
              <a:cxnLst>
                <a:cxn ang="0">
                  <a:pos x="T0" y="T1"/>
                </a:cxn>
                <a:cxn ang="0">
                  <a:pos x="T2" y="T3"/>
                </a:cxn>
                <a:cxn ang="0">
                  <a:pos x="T4" y="T5"/>
                </a:cxn>
                <a:cxn ang="0">
                  <a:pos x="T6" y="T7"/>
                </a:cxn>
                <a:cxn ang="0">
                  <a:pos x="T8" y="T9"/>
                </a:cxn>
                <a:cxn ang="0">
                  <a:pos x="T10" y="T11"/>
                </a:cxn>
              </a:cxnLst>
              <a:rect l="0" t="0" r="r" b="b"/>
              <a:pathLst>
                <a:path w="1907" h="1907">
                  <a:moveTo>
                    <a:pt x="1907" y="954"/>
                  </a:moveTo>
                  <a:lnTo>
                    <a:pt x="1907" y="954"/>
                  </a:lnTo>
                  <a:cubicBezTo>
                    <a:pt x="1907" y="1481"/>
                    <a:pt x="1480" y="1907"/>
                    <a:pt x="953" y="1907"/>
                  </a:cubicBezTo>
                  <a:cubicBezTo>
                    <a:pt x="426" y="1907"/>
                    <a:pt x="0" y="1481"/>
                    <a:pt x="0" y="954"/>
                  </a:cubicBezTo>
                  <a:cubicBezTo>
                    <a:pt x="0" y="427"/>
                    <a:pt x="426" y="0"/>
                    <a:pt x="953" y="0"/>
                  </a:cubicBezTo>
                  <a:cubicBezTo>
                    <a:pt x="1480" y="0"/>
                    <a:pt x="1907" y="427"/>
                    <a:pt x="1907" y="954"/>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4" name="Freeform 100"/>
            <p:cNvSpPr>
              <a:spLocks/>
            </p:cNvSpPr>
            <p:nvPr/>
          </p:nvSpPr>
          <p:spPr bwMode="auto">
            <a:xfrm>
              <a:off x="3713173" y="4451398"/>
              <a:ext cx="222251" cy="119064"/>
            </a:xfrm>
            <a:custGeom>
              <a:avLst/>
              <a:gdLst>
                <a:gd name="T0" fmla="*/ 580 w 1161"/>
                <a:gd name="T1" fmla="*/ 622 h 622"/>
                <a:gd name="T2" fmla="*/ 580 w 1161"/>
                <a:gd name="T3" fmla="*/ 622 h 622"/>
                <a:gd name="T4" fmla="*/ 0 w 1161"/>
                <a:gd name="T5" fmla="*/ 41 h 622"/>
                <a:gd name="T6" fmla="*/ 41 w 1161"/>
                <a:gd name="T7" fmla="*/ 0 h 622"/>
                <a:gd name="T8" fmla="*/ 83 w 1161"/>
                <a:gd name="T9" fmla="*/ 41 h 622"/>
                <a:gd name="T10" fmla="*/ 580 w 1161"/>
                <a:gd name="T11" fmla="*/ 539 h 622"/>
                <a:gd name="T12" fmla="*/ 1078 w 1161"/>
                <a:gd name="T13" fmla="*/ 41 h 622"/>
                <a:gd name="T14" fmla="*/ 1119 w 1161"/>
                <a:gd name="T15" fmla="*/ 0 h 622"/>
                <a:gd name="T16" fmla="*/ 1161 w 1161"/>
                <a:gd name="T17" fmla="*/ 41 h 622"/>
                <a:gd name="T18" fmla="*/ 580 w 1161"/>
                <a:gd name="T19" fmla="*/ 622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1" h="622">
                  <a:moveTo>
                    <a:pt x="580" y="622"/>
                  </a:moveTo>
                  <a:lnTo>
                    <a:pt x="580" y="622"/>
                  </a:lnTo>
                  <a:cubicBezTo>
                    <a:pt x="260" y="622"/>
                    <a:pt x="0" y="361"/>
                    <a:pt x="0" y="41"/>
                  </a:cubicBezTo>
                  <a:cubicBezTo>
                    <a:pt x="0" y="18"/>
                    <a:pt x="18" y="0"/>
                    <a:pt x="41" y="0"/>
                  </a:cubicBezTo>
                  <a:cubicBezTo>
                    <a:pt x="64" y="0"/>
                    <a:pt x="83" y="18"/>
                    <a:pt x="83" y="41"/>
                  </a:cubicBezTo>
                  <a:cubicBezTo>
                    <a:pt x="83" y="316"/>
                    <a:pt x="306" y="539"/>
                    <a:pt x="580" y="539"/>
                  </a:cubicBezTo>
                  <a:cubicBezTo>
                    <a:pt x="855" y="539"/>
                    <a:pt x="1078" y="316"/>
                    <a:pt x="1078" y="41"/>
                  </a:cubicBezTo>
                  <a:cubicBezTo>
                    <a:pt x="1078" y="18"/>
                    <a:pt x="1096" y="0"/>
                    <a:pt x="1119" y="0"/>
                  </a:cubicBezTo>
                  <a:cubicBezTo>
                    <a:pt x="1142" y="0"/>
                    <a:pt x="1161" y="18"/>
                    <a:pt x="1161" y="41"/>
                  </a:cubicBezTo>
                  <a:cubicBezTo>
                    <a:pt x="1161" y="361"/>
                    <a:pt x="900" y="622"/>
                    <a:pt x="580" y="62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5" name="Freeform 101"/>
            <p:cNvSpPr>
              <a:spLocks/>
            </p:cNvSpPr>
            <p:nvPr/>
          </p:nvSpPr>
          <p:spPr bwMode="auto">
            <a:xfrm>
              <a:off x="3716348" y="4352971"/>
              <a:ext cx="95250" cy="47626"/>
            </a:xfrm>
            <a:custGeom>
              <a:avLst/>
              <a:gdLst>
                <a:gd name="T0" fmla="*/ 451 w 497"/>
                <a:gd name="T1" fmla="*/ 249 h 253"/>
                <a:gd name="T2" fmla="*/ 451 w 497"/>
                <a:gd name="T3" fmla="*/ 249 h 253"/>
                <a:gd name="T4" fmla="*/ 411 w 497"/>
                <a:gd name="T5" fmla="*/ 216 h 253"/>
                <a:gd name="T6" fmla="*/ 248 w 497"/>
                <a:gd name="T7" fmla="*/ 83 h 253"/>
                <a:gd name="T8" fmla="*/ 86 w 497"/>
                <a:gd name="T9" fmla="*/ 216 h 253"/>
                <a:gd name="T10" fmla="*/ 37 w 497"/>
                <a:gd name="T11" fmla="*/ 248 h 253"/>
                <a:gd name="T12" fmla="*/ 4 w 497"/>
                <a:gd name="T13" fmla="*/ 200 h 253"/>
                <a:gd name="T14" fmla="*/ 248 w 497"/>
                <a:gd name="T15" fmla="*/ 0 h 253"/>
                <a:gd name="T16" fmla="*/ 492 w 497"/>
                <a:gd name="T17" fmla="*/ 200 h 253"/>
                <a:gd name="T18" fmla="*/ 460 w 497"/>
                <a:gd name="T19" fmla="*/ 248 h 253"/>
                <a:gd name="T20" fmla="*/ 451 w 497"/>
                <a:gd name="T21" fmla="*/ 249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7" h="253">
                  <a:moveTo>
                    <a:pt x="451" y="249"/>
                  </a:moveTo>
                  <a:lnTo>
                    <a:pt x="451" y="249"/>
                  </a:lnTo>
                  <a:cubicBezTo>
                    <a:pt x="432" y="249"/>
                    <a:pt x="415" y="236"/>
                    <a:pt x="411" y="216"/>
                  </a:cubicBezTo>
                  <a:cubicBezTo>
                    <a:pt x="395" y="139"/>
                    <a:pt x="327" y="83"/>
                    <a:pt x="248" y="83"/>
                  </a:cubicBezTo>
                  <a:cubicBezTo>
                    <a:pt x="170" y="83"/>
                    <a:pt x="101" y="139"/>
                    <a:pt x="86" y="216"/>
                  </a:cubicBezTo>
                  <a:cubicBezTo>
                    <a:pt x="81" y="239"/>
                    <a:pt x="59" y="253"/>
                    <a:pt x="37" y="248"/>
                  </a:cubicBezTo>
                  <a:cubicBezTo>
                    <a:pt x="14" y="244"/>
                    <a:pt x="0" y="222"/>
                    <a:pt x="4" y="200"/>
                  </a:cubicBezTo>
                  <a:cubicBezTo>
                    <a:pt x="28" y="84"/>
                    <a:pt x="130" y="0"/>
                    <a:pt x="248" y="0"/>
                  </a:cubicBezTo>
                  <a:cubicBezTo>
                    <a:pt x="366" y="0"/>
                    <a:pt x="468" y="84"/>
                    <a:pt x="492" y="200"/>
                  </a:cubicBezTo>
                  <a:cubicBezTo>
                    <a:pt x="497" y="222"/>
                    <a:pt x="482" y="244"/>
                    <a:pt x="460" y="248"/>
                  </a:cubicBezTo>
                  <a:cubicBezTo>
                    <a:pt x="457" y="249"/>
                    <a:pt x="454" y="249"/>
                    <a:pt x="451" y="24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6" name="Freeform 102"/>
            <p:cNvSpPr>
              <a:spLocks/>
            </p:cNvSpPr>
            <p:nvPr/>
          </p:nvSpPr>
          <p:spPr bwMode="auto">
            <a:xfrm>
              <a:off x="3835411" y="4352971"/>
              <a:ext cx="95250" cy="47626"/>
            </a:xfrm>
            <a:custGeom>
              <a:avLst/>
              <a:gdLst>
                <a:gd name="T0" fmla="*/ 451 w 497"/>
                <a:gd name="T1" fmla="*/ 249 h 253"/>
                <a:gd name="T2" fmla="*/ 451 w 497"/>
                <a:gd name="T3" fmla="*/ 249 h 253"/>
                <a:gd name="T4" fmla="*/ 411 w 497"/>
                <a:gd name="T5" fmla="*/ 216 h 253"/>
                <a:gd name="T6" fmla="*/ 248 w 497"/>
                <a:gd name="T7" fmla="*/ 83 h 253"/>
                <a:gd name="T8" fmla="*/ 86 w 497"/>
                <a:gd name="T9" fmla="*/ 216 h 253"/>
                <a:gd name="T10" fmla="*/ 37 w 497"/>
                <a:gd name="T11" fmla="*/ 248 h 253"/>
                <a:gd name="T12" fmla="*/ 4 w 497"/>
                <a:gd name="T13" fmla="*/ 200 h 253"/>
                <a:gd name="T14" fmla="*/ 248 w 497"/>
                <a:gd name="T15" fmla="*/ 0 h 253"/>
                <a:gd name="T16" fmla="*/ 492 w 497"/>
                <a:gd name="T17" fmla="*/ 200 h 253"/>
                <a:gd name="T18" fmla="*/ 460 w 497"/>
                <a:gd name="T19" fmla="*/ 248 h 253"/>
                <a:gd name="T20" fmla="*/ 451 w 497"/>
                <a:gd name="T21" fmla="*/ 249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7" h="253">
                  <a:moveTo>
                    <a:pt x="451" y="249"/>
                  </a:moveTo>
                  <a:lnTo>
                    <a:pt x="451" y="249"/>
                  </a:lnTo>
                  <a:cubicBezTo>
                    <a:pt x="432" y="249"/>
                    <a:pt x="415" y="236"/>
                    <a:pt x="411" y="216"/>
                  </a:cubicBezTo>
                  <a:cubicBezTo>
                    <a:pt x="395" y="139"/>
                    <a:pt x="327" y="83"/>
                    <a:pt x="248" y="83"/>
                  </a:cubicBezTo>
                  <a:cubicBezTo>
                    <a:pt x="170" y="83"/>
                    <a:pt x="101" y="139"/>
                    <a:pt x="86" y="216"/>
                  </a:cubicBezTo>
                  <a:cubicBezTo>
                    <a:pt x="81" y="239"/>
                    <a:pt x="59" y="253"/>
                    <a:pt x="37" y="248"/>
                  </a:cubicBezTo>
                  <a:cubicBezTo>
                    <a:pt x="14" y="244"/>
                    <a:pt x="0" y="222"/>
                    <a:pt x="4" y="200"/>
                  </a:cubicBezTo>
                  <a:cubicBezTo>
                    <a:pt x="28" y="84"/>
                    <a:pt x="130" y="0"/>
                    <a:pt x="248" y="0"/>
                  </a:cubicBezTo>
                  <a:cubicBezTo>
                    <a:pt x="366" y="0"/>
                    <a:pt x="468" y="84"/>
                    <a:pt x="492" y="200"/>
                  </a:cubicBezTo>
                  <a:cubicBezTo>
                    <a:pt x="497" y="222"/>
                    <a:pt x="482" y="244"/>
                    <a:pt x="460" y="248"/>
                  </a:cubicBezTo>
                  <a:cubicBezTo>
                    <a:pt x="457" y="249"/>
                    <a:pt x="454" y="249"/>
                    <a:pt x="451" y="24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51" name="Grupo 250"/>
          <p:cNvGrpSpPr/>
          <p:nvPr/>
        </p:nvGrpSpPr>
        <p:grpSpPr>
          <a:xfrm>
            <a:off x="6791431" y="4268834"/>
            <a:ext cx="273845" cy="365129"/>
            <a:chOff x="8150250" y="4268833"/>
            <a:chExt cx="365126" cy="365129"/>
          </a:xfrm>
        </p:grpSpPr>
        <p:sp>
          <p:nvSpPr>
            <p:cNvPr id="193" name="Freeform 109"/>
            <p:cNvSpPr>
              <a:spLocks/>
            </p:cNvSpPr>
            <p:nvPr/>
          </p:nvSpPr>
          <p:spPr bwMode="auto">
            <a:xfrm>
              <a:off x="8150250" y="4268833"/>
              <a:ext cx="365126" cy="365129"/>
            </a:xfrm>
            <a:custGeom>
              <a:avLst/>
              <a:gdLst>
                <a:gd name="T0" fmla="*/ 1908 w 1908"/>
                <a:gd name="T1" fmla="*/ 954 h 1907"/>
                <a:gd name="T2" fmla="*/ 1908 w 1908"/>
                <a:gd name="T3" fmla="*/ 954 h 1907"/>
                <a:gd name="T4" fmla="*/ 954 w 1908"/>
                <a:gd name="T5" fmla="*/ 1907 h 1907"/>
                <a:gd name="T6" fmla="*/ 0 w 1908"/>
                <a:gd name="T7" fmla="*/ 954 h 1907"/>
                <a:gd name="T8" fmla="*/ 954 w 1908"/>
                <a:gd name="T9" fmla="*/ 0 h 1907"/>
                <a:gd name="T10" fmla="*/ 1908 w 1908"/>
                <a:gd name="T11" fmla="*/ 954 h 1907"/>
              </a:gdLst>
              <a:ahLst/>
              <a:cxnLst>
                <a:cxn ang="0">
                  <a:pos x="T0" y="T1"/>
                </a:cxn>
                <a:cxn ang="0">
                  <a:pos x="T2" y="T3"/>
                </a:cxn>
                <a:cxn ang="0">
                  <a:pos x="T4" y="T5"/>
                </a:cxn>
                <a:cxn ang="0">
                  <a:pos x="T6" y="T7"/>
                </a:cxn>
                <a:cxn ang="0">
                  <a:pos x="T8" y="T9"/>
                </a:cxn>
                <a:cxn ang="0">
                  <a:pos x="T10" y="T11"/>
                </a:cxn>
              </a:cxnLst>
              <a:rect l="0" t="0" r="r" b="b"/>
              <a:pathLst>
                <a:path w="1908" h="1907">
                  <a:moveTo>
                    <a:pt x="1908" y="954"/>
                  </a:moveTo>
                  <a:lnTo>
                    <a:pt x="1908" y="954"/>
                  </a:lnTo>
                  <a:cubicBezTo>
                    <a:pt x="1908" y="1481"/>
                    <a:pt x="1481" y="1907"/>
                    <a:pt x="954" y="1907"/>
                  </a:cubicBezTo>
                  <a:cubicBezTo>
                    <a:pt x="427" y="1907"/>
                    <a:pt x="0" y="1481"/>
                    <a:pt x="0" y="954"/>
                  </a:cubicBezTo>
                  <a:cubicBezTo>
                    <a:pt x="0" y="427"/>
                    <a:pt x="427" y="0"/>
                    <a:pt x="954" y="0"/>
                  </a:cubicBezTo>
                  <a:cubicBezTo>
                    <a:pt x="1481" y="0"/>
                    <a:pt x="1908" y="427"/>
                    <a:pt x="1908" y="954"/>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4" name="Freeform 110"/>
            <p:cNvSpPr>
              <a:spLocks/>
            </p:cNvSpPr>
            <p:nvPr/>
          </p:nvSpPr>
          <p:spPr bwMode="auto">
            <a:xfrm>
              <a:off x="8267726" y="4499023"/>
              <a:ext cx="130175" cy="39688"/>
            </a:xfrm>
            <a:custGeom>
              <a:avLst/>
              <a:gdLst>
                <a:gd name="T0" fmla="*/ 631 w 677"/>
                <a:gd name="T1" fmla="*/ 204 h 208"/>
                <a:gd name="T2" fmla="*/ 631 w 677"/>
                <a:gd name="T3" fmla="*/ 204 h 208"/>
                <a:gd name="T4" fmla="*/ 602 w 677"/>
                <a:gd name="T5" fmla="*/ 192 h 208"/>
                <a:gd name="T6" fmla="*/ 338 w 677"/>
                <a:gd name="T7" fmla="*/ 83 h 208"/>
                <a:gd name="T8" fmla="*/ 74 w 677"/>
                <a:gd name="T9" fmla="*/ 192 h 208"/>
                <a:gd name="T10" fmla="*/ 16 w 677"/>
                <a:gd name="T11" fmla="*/ 192 h 208"/>
                <a:gd name="T12" fmla="*/ 16 w 677"/>
                <a:gd name="T13" fmla="*/ 133 h 208"/>
                <a:gd name="T14" fmla="*/ 338 w 677"/>
                <a:gd name="T15" fmla="*/ 0 h 208"/>
                <a:gd name="T16" fmla="*/ 661 w 677"/>
                <a:gd name="T17" fmla="*/ 133 h 208"/>
                <a:gd name="T18" fmla="*/ 661 w 677"/>
                <a:gd name="T19" fmla="*/ 192 h 208"/>
                <a:gd name="T20" fmla="*/ 631 w 677"/>
                <a:gd name="T21" fmla="*/ 2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7" h="208">
                  <a:moveTo>
                    <a:pt x="631" y="204"/>
                  </a:moveTo>
                  <a:lnTo>
                    <a:pt x="631" y="204"/>
                  </a:lnTo>
                  <a:cubicBezTo>
                    <a:pt x="621" y="204"/>
                    <a:pt x="610" y="200"/>
                    <a:pt x="602" y="192"/>
                  </a:cubicBezTo>
                  <a:cubicBezTo>
                    <a:pt x="531" y="121"/>
                    <a:pt x="438" y="83"/>
                    <a:pt x="338" y="83"/>
                  </a:cubicBezTo>
                  <a:cubicBezTo>
                    <a:pt x="239" y="83"/>
                    <a:pt x="145" y="121"/>
                    <a:pt x="74" y="192"/>
                  </a:cubicBezTo>
                  <a:cubicBezTo>
                    <a:pt x="58" y="208"/>
                    <a:pt x="32" y="208"/>
                    <a:pt x="16" y="192"/>
                  </a:cubicBezTo>
                  <a:cubicBezTo>
                    <a:pt x="0" y="176"/>
                    <a:pt x="0" y="150"/>
                    <a:pt x="16" y="133"/>
                  </a:cubicBezTo>
                  <a:cubicBezTo>
                    <a:pt x="102" y="47"/>
                    <a:pt x="217" y="0"/>
                    <a:pt x="338" y="0"/>
                  </a:cubicBezTo>
                  <a:cubicBezTo>
                    <a:pt x="460" y="0"/>
                    <a:pt x="574" y="47"/>
                    <a:pt x="661" y="133"/>
                  </a:cubicBezTo>
                  <a:cubicBezTo>
                    <a:pt x="677" y="150"/>
                    <a:pt x="677" y="176"/>
                    <a:pt x="661" y="192"/>
                  </a:cubicBezTo>
                  <a:cubicBezTo>
                    <a:pt x="652" y="200"/>
                    <a:pt x="642" y="204"/>
                    <a:pt x="631" y="20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5" name="Freeform 111"/>
            <p:cNvSpPr>
              <a:spLocks/>
            </p:cNvSpPr>
            <p:nvPr/>
          </p:nvSpPr>
          <p:spPr bwMode="auto">
            <a:xfrm>
              <a:off x="8258201" y="4332334"/>
              <a:ext cx="84138" cy="47626"/>
            </a:xfrm>
            <a:custGeom>
              <a:avLst/>
              <a:gdLst>
                <a:gd name="T0" fmla="*/ 387 w 435"/>
                <a:gd name="T1" fmla="*/ 249 h 249"/>
                <a:gd name="T2" fmla="*/ 387 w 435"/>
                <a:gd name="T3" fmla="*/ 249 h 249"/>
                <a:gd name="T4" fmla="*/ 351 w 435"/>
                <a:gd name="T5" fmla="*/ 228 h 249"/>
                <a:gd name="T6" fmla="*/ 68 w 435"/>
                <a:gd name="T7" fmla="*/ 152 h 249"/>
                <a:gd name="T8" fmla="*/ 11 w 435"/>
                <a:gd name="T9" fmla="*/ 137 h 249"/>
                <a:gd name="T10" fmla="*/ 27 w 435"/>
                <a:gd name="T11" fmla="*/ 80 h 249"/>
                <a:gd name="T12" fmla="*/ 423 w 435"/>
                <a:gd name="T13" fmla="*/ 186 h 249"/>
                <a:gd name="T14" fmla="*/ 408 w 435"/>
                <a:gd name="T15" fmla="*/ 243 h 249"/>
                <a:gd name="T16" fmla="*/ 387 w 435"/>
                <a:gd name="T17"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 h="249">
                  <a:moveTo>
                    <a:pt x="387" y="249"/>
                  </a:moveTo>
                  <a:lnTo>
                    <a:pt x="387" y="249"/>
                  </a:lnTo>
                  <a:cubicBezTo>
                    <a:pt x="373" y="249"/>
                    <a:pt x="359" y="241"/>
                    <a:pt x="351" y="228"/>
                  </a:cubicBezTo>
                  <a:cubicBezTo>
                    <a:pt x="294" y="129"/>
                    <a:pt x="167" y="95"/>
                    <a:pt x="68" y="152"/>
                  </a:cubicBezTo>
                  <a:cubicBezTo>
                    <a:pt x="48" y="163"/>
                    <a:pt x="23" y="157"/>
                    <a:pt x="11" y="137"/>
                  </a:cubicBezTo>
                  <a:cubicBezTo>
                    <a:pt x="0" y="117"/>
                    <a:pt x="7" y="92"/>
                    <a:pt x="27" y="80"/>
                  </a:cubicBezTo>
                  <a:cubicBezTo>
                    <a:pt x="165" y="0"/>
                    <a:pt x="343" y="48"/>
                    <a:pt x="423" y="186"/>
                  </a:cubicBezTo>
                  <a:cubicBezTo>
                    <a:pt x="435" y="206"/>
                    <a:pt x="428" y="232"/>
                    <a:pt x="408" y="243"/>
                  </a:cubicBezTo>
                  <a:cubicBezTo>
                    <a:pt x="401" y="247"/>
                    <a:pt x="394" y="249"/>
                    <a:pt x="387" y="24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6" name="Freeform 112"/>
            <p:cNvSpPr>
              <a:spLocks/>
            </p:cNvSpPr>
            <p:nvPr/>
          </p:nvSpPr>
          <p:spPr bwMode="auto">
            <a:xfrm>
              <a:off x="8323288" y="4332334"/>
              <a:ext cx="82550" cy="47626"/>
            </a:xfrm>
            <a:custGeom>
              <a:avLst/>
              <a:gdLst>
                <a:gd name="T0" fmla="*/ 47 w 434"/>
                <a:gd name="T1" fmla="*/ 249 h 249"/>
                <a:gd name="T2" fmla="*/ 47 w 434"/>
                <a:gd name="T3" fmla="*/ 249 h 249"/>
                <a:gd name="T4" fmla="*/ 26 w 434"/>
                <a:gd name="T5" fmla="*/ 243 h 249"/>
                <a:gd name="T6" fmla="*/ 11 w 434"/>
                <a:gd name="T7" fmla="*/ 186 h 249"/>
                <a:gd name="T8" fmla="*/ 408 w 434"/>
                <a:gd name="T9" fmla="*/ 80 h 249"/>
                <a:gd name="T10" fmla="*/ 423 w 434"/>
                <a:gd name="T11" fmla="*/ 137 h 249"/>
                <a:gd name="T12" fmla="*/ 366 w 434"/>
                <a:gd name="T13" fmla="*/ 152 h 249"/>
                <a:gd name="T14" fmla="*/ 83 w 434"/>
                <a:gd name="T15" fmla="*/ 228 h 249"/>
                <a:gd name="T16" fmla="*/ 47 w 434"/>
                <a:gd name="T17"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4" h="249">
                  <a:moveTo>
                    <a:pt x="47" y="249"/>
                  </a:moveTo>
                  <a:lnTo>
                    <a:pt x="47" y="249"/>
                  </a:lnTo>
                  <a:cubicBezTo>
                    <a:pt x="40" y="249"/>
                    <a:pt x="33" y="247"/>
                    <a:pt x="26" y="243"/>
                  </a:cubicBezTo>
                  <a:cubicBezTo>
                    <a:pt x="7" y="232"/>
                    <a:pt x="0" y="206"/>
                    <a:pt x="11" y="186"/>
                  </a:cubicBezTo>
                  <a:cubicBezTo>
                    <a:pt x="91" y="48"/>
                    <a:pt x="269" y="0"/>
                    <a:pt x="408" y="80"/>
                  </a:cubicBezTo>
                  <a:cubicBezTo>
                    <a:pt x="428" y="92"/>
                    <a:pt x="434" y="117"/>
                    <a:pt x="423" y="137"/>
                  </a:cubicBezTo>
                  <a:cubicBezTo>
                    <a:pt x="411" y="157"/>
                    <a:pt x="386" y="163"/>
                    <a:pt x="366" y="152"/>
                  </a:cubicBezTo>
                  <a:cubicBezTo>
                    <a:pt x="267" y="95"/>
                    <a:pt x="140" y="129"/>
                    <a:pt x="83" y="228"/>
                  </a:cubicBezTo>
                  <a:cubicBezTo>
                    <a:pt x="75" y="241"/>
                    <a:pt x="61" y="249"/>
                    <a:pt x="47" y="24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7" name="Freeform 113"/>
            <p:cNvSpPr>
              <a:spLocks/>
            </p:cNvSpPr>
            <p:nvPr/>
          </p:nvSpPr>
          <p:spPr bwMode="auto">
            <a:xfrm>
              <a:off x="8272488" y="4392659"/>
              <a:ext cx="15875" cy="47626"/>
            </a:xfrm>
            <a:custGeom>
              <a:avLst/>
              <a:gdLst>
                <a:gd name="T0" fmla="*/ 42 w 83"/>
                <a:gd name="T1" fmla="*/ 249 h 249"/>
                <a:gd name="T2" fmla="*/ 42 w 83"/>
                <a:gd name="T3" fmla="*/ 249 h 249"/>
                <a:gd name="T4" fmla="*/ 0 w 83"/>
                <a:gd name="T5" fmla="*/ 207 h 249"/>
                <a:gd name="T6" fmla="*/ 0 w 83"/>
                <a:gd name="T7" fmla="*/ 41 h 249"/>
                <a:gd name="T8" fmla="*/ 42 w 83"/>
                <a:gd name="T9" fmla="*/ 0 h 249"/>
                <a:gd name="T10" fmla="*/ 83 w 83"/>
                <a:gd name="T11" fmla="*/ 41 h 249"/>
                <a:gd name="T12" fmla="*/ 83 w 83"/>
                <a:gd name="T13" fmla="*/ 207 h 249"/>
                <a:gd name="T14" fmla="*/ 42 w 83"/>
                <a:gd name="T15" fmla="*/ 249 h 2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249">
                  <a:moveTo>
                    <a:pt x="42" y="249"/>
                  </a:moveTo>
                  <a:lnTo>
                    <a:pt x="42" y="249"/>
                  </a:lnTo>
                  <a:cubicBezTo>
                    <a:pt x="19" y="249"/>
                    <a:pt x="0" y="230"/>
                    <a:pt x="0" y="207"/>
                  </a:cubicBezTo>
                  <a:lnTo>
                    <a:pt x="0" y="41"/>
                  </a:lnTo>
                  <a:cubicBezTo>
                    <a:pt x="0" y="18"/>
                    <a:pt x="19" y="0"/>
                    <a:pt x="42" y="0"/>
                  </a:cubicBezTo>
                  <a:cubicBezTo>
                    <a:pt x="65" y="0"/>
                    <a:pt x="83" y="18"/>
                    <a:pt x="83" y="41"/>
                  </a:cubicBezTo>
                  <a:lnTo>
                    <a:pt x="83" y="207"/>
                  </a:lnTo>
                  <a:cubicBezTo>
                    <a:pt x="83" y="230"/>
                    <a:pt x="65" y="249"/>
                    <a:pt x="42" y="24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53" name="Grupo 252"/>
          <p:cNvGrpSpPr/>
          <p:nvPr/>
        </p:nvGrpSpPr>
        <p:grpSpPr>
          <a:xfrm>
            <a:off x="6792622" y="4268834"/>
            <a:ext cx="272654" cy="365129"/>
            <a:chOff x="6332557" y="4268833"/>
            <a:chExt cx="363539" cy="365129"/>
          </a:xfrm>
        </p:grpSpPr>
        <p:sp>
          <p:nvSpPr>
            <p:cNvPr id="206" name="Freeform 122"/>
            <p:cNvSpPr>
              <a:spLocks/>
            </p:cNvSpPr>
            <p:nvPr/>
          </p:nvSpPr>
          <p:spPr bwMode="auto">
            <a:xfrm>
              <a:off x="6332557" y="4268833"/>
              <a:ext cx="363539" cy="365129"/>
            </a:xfrm>
            <a:custGeom>
              <a:avLst/>
              <a:gdLst>
                <a:gd name="T0" fmla="*/ 1907 w 1907"/>
                <a:gd name="T1" fmla="*/ 954 h 1907"/>
                <a:gd name="T2" fmla="*/ 1907 w 1907"/>
                <a:gd name="T3" fmla="*/ 954 h 1907"/>
                <a:gd name="T4" fmla="*/ 953 w 1907"/>
                <a:gd name="T5" fmla="*/ 1907 h 1907"/>
                <a:gd name="T6" fmla="*/ 0 w 1907"/>
                <a:gd name="T7" fmla="*/ 954 h 1907"/>
                <a:gd name="T8" fmla="*/ 953 w 1907"/>
                <a:gd name="T9" fmla="*/ 0 h 1907"/>
                <a:gd name="T10" fmla="*/ 1907 w 1907"/>
                <a:gd name="T11" fmla="*/ 954 h 1907"/>
              </a:gdLst>
              <a:ahLst/>
              <a:cxnLst>
                <a:cxn ang="0">
                  <a:pos x="T0" y="T1"/>
                </a:cxn>
                <a:cxn ang="0">
                  <a:pos x="T2" y="T3"/>
                </a:cxn>
                <a:cxn ang="0">
                  <a:pos x="T4" y="T5"/>
                </a:cxn>
                <a:cxn ang="0">
                  <a:pos x="T6" y="T7"/>
                </a:cxn>
                <a:cxn ang="0">
                  <a:pos x="T8" y="T9"/>
                </a:cxn>
                <a:cxn ang="0">
                  <a:pos x="T10" y="T11"/>
                </a:cxn>
              </a:cxnLst>
              <a:rect l="0" t="0" r="r" b="b"/>
              <a:pathLst>
                <a:path w="1907" h="1907">
                  <a:moveTo>
                    <a:pt x="1907" y="954"/>
                  </a:moveTo>
                  <a:lnTo>
                    <a:pt x="1907" y="954"/>
                  </a:lnTo>
                  <a:cubicBezTo>
                    <a:pt x="1907" y="1481"/>
                    <a:pt x="1480" y="1907"/>
                    <a:pt x="953" y="1907"/>
                  </a:cubicBezTo>
                  <a:cubicBezTo>
                    <a:pt x="427" y="1907"/>
                    <a:pt x="0" y="1481"/>
                    <a:pt x="0" y="954"/>
                  </a:cubicBezTo>
                  <a:cubicBezTo>
                    <a:pt x="0" y="427"/>
                    <a:pt x="427" y="0"/>
                    <a:pt x="953" y="0"/>
                  </a:cubicBezTo>
                  <a:cubicBezTo>
                    <a:pt x="1480" y="0"/>
                    <a:pt x="1907" y="427"/>
                    <a:pt x="1907" y="954"/>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7" name="Freeform 123"/>
            <p:cNvSpPr>
              <a:spLocks/>
            </p:cNvSpPr>
            <p:nvPr/>
          </p:nvSpPr>
          <p:spPr bwMode="auto">
            <a:xfrm>
              <a:off x="6397644" y="4489498"/>
              <a:ext cx="233363" cy="52388"/>
            </a:xfrm>
            <a:custGeom>
              <a:avLst/>
              <a:gdLst>
                <a:gd name="T0" fmla="*/ 220 w 1215"/>
                <a:gd name="T1" fmla="*/ 275 h 275"/>
                <a:gd name="T2" fmla="*/ 220 w 1215"/>
                <a:gd name="T3" fmla="*/ 275 h 275"/>
                <a:gd name="T4" fmla="*/ 0 w 1215"/>
                <a:gd name="T5" fmla="*/ 86 h 275"/>
                <a:gd name="T6" fmla="*/ 54 w 1215"/>
                <a:gd name="T7" fmla="*/ 23 h 275"/>
                <a:gd name="T8" fmla="*/ 220 w 1215"/>
                <a:gd name="T9" fmla="*/ 166 h 275"/>
                <a:gd name="T10" fmla="*/ 414 w 1215"/>
                <a:gd name="T11" fmla="*/ 0 h 275"/>
                <a:gd name="T12" fmla="*/ 607 w 1215"/>
                <a:gd name="T13" fmla="*/ 166 h 275"/>
                <a:gd name="T14" fmla="*/ 801 w 1215"/>
                <a:gd name="T15" fmla="*/ 0 h 275"/>
                <a:gd name="T16" fmla="*/ 994 w 1215"/>
                <a:gd name="T17" fmla="*/ 166 h 275"/>
                <a:gd name="T18" fmla="*/ 1161 w 1215"/>
                <a:gd name="T19" fmla="*/ 23 h 275"/>
                <a:gd name="T20" fmla="*/ 1215 w 1215"/>
                <a:gd name="T21" fmla="*/ 86 h 275"/>
                <a:gd name="T22" fmla="*/ 994 w 1215"/>
                <a:gd name="T23" fmla="*/ 275 h 275"/>
                <a:gd name="T24" fmla="*/ 801 w 1215"/>
                <a:gd name="T25" fmla="*/ 109 h 275"/>
                <a:gd name="T26" fmla="*/ 607 w 1215"/>
                <a:gd name="T27" fmla="*/ 275 h 275"/>
                <a:gd name="T28" fmla="*/ 414 w 1215"/>
                <a:gd name="T29" fmla="*/ 109 h 275"/>
                <a:gd name="T30" fmla="*/ 220 w 1215"/>
                <a:gd name="T31"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5" h="275">
                  <a:moveTo>
                    <a:pt x="220" y="275"/>
                  </a:moveTo>
                  <a:lnTo>
                    <a:pt x="220" y="275"/>
                  </a:lnTo>
                  <a:lnTo>
                    <a:pt x="0" y="86"/>
                  </a:lnTo>
                  <a:lnTo>
                    <a:pt x="54" y="23"/>
                  </a:lnTo>
                  <a:lnTo>
                    <a:pt x="220" y="166"/>
                  </a:lnTo>
                  <a:lnTo>
                    <a:pt x="414" y="0"/>
                  </a:lnTo>
                  <a:lnTo>
                    <a:pt x="607" y="166"/>
                  </a:lnTo>
                  <a:lnTo>
                    <a:pt x="801" y="0"/>
                  </a:lnTo>
                  <a:lnTo>
                    <a:pt x="994" y="166"/>
                  </a:lnTo>
                  <a:lnTo>
                    <a:pt x="1161" y="23"/>
                  </a:lnTo>
                  <a:lnTo>
                    <a:pt x="1215" y="86"/>
                  </a:lnTo>
                  <a:lnTo>
                    <a:pt x="994" y="275"/>
                  </a:lnTo>
                  <a:lnTo>
                    <a:pt x="801" y="109"/>
                  </a:lnTo>
                  <a:lnTo>
                    <a:pt x="607" y="275"/>
                  </a:lnTo>
                  <a:lnTo>
                    <a:pt x="414" y="109"/>
                  </a:lnTo>
                  <a:lnTo>
                    <a:pt x="220" y="27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8" name="Freeform 124"/>
            <p:cNvSpPr>
              <a:spLocks/>
            </p:cNvSpPr>
            <p:nvPr/>
          </p:nvSpPr>
          <p:spPr bwMode="auto">
            <a:xfrm>
              <a:off x="6543695" y="4362497"/>
              <a:ext cx="58738" cy="58738"/>
            </a:xfrm>
            <a:custGeom>
              <a:avLst/>
              <a:gdLst>
                <a:gd name="T0" fmla="*/ 249 w 307"/>
                <a:gd name="T1" fmla="*/ 308 h 308"/>
                <a:gd name="T2" fmla="*/ 249 w 307"/>
                <a:gd name="T3" fmla="*/ 308 h 308"/>
                <a:gd name="T4" fmla="*/ 0 w 307"/>
                <a:gd name="T5" fmla="*/ 59 h 308"/>
                <a:gd name="T6" fmla="*/ 58 w 307"/>
                <a:gd name="T7" fmla="*/ 0 h 308"/>
                <a:gd name="T8" fmla="*/ 307 w 307"/>
                <a:gd name="T9" fmla="*/ 249 h 308"/>
                <a:gd name="T10" fmla="*/ 249 w 307"/>
                <a:gd name="T11" fmla="*/ 308 h 308"/>
              </a:gdLst>
              <a:ahLst/>
              <a:cxnLst>
                <a:cxn ang="0">
                  <a:pos x="T0" y="T1"/>
                </a:cxn>
                <a:cxn ang="0">
                  <a:pos x="T2" y="T3"/>
                </a:cxn>
                <a:cxn ang="0">
                  <a:pos x="T4" y="T5"/>
                </a:cxn>
                <a:cxn ang="0">
                  <a:pos x="T6" y="T7"/>
                </a:cxn>
                <a:cxn ang="0">
                  <a:pos x="T8" y="T9"/>
                </a:cxn>
                <a:cxn ang="0">
                  <a:pos x="T10" y="T11"/>
                </a:cxn>
              </a:cxnLst>
              <a:rect l="0" t="0" r="r" b="b"/>
              <a:pathLst>
                <a:path w="307" h="308">
                  <a:moveTo>
                    <a:pt x="249" y="308"/>
                  </a:moveTo>
                  <a:lnTo>
                    <a:pt x="249" y="308"/>
                  </a:lnTo>
                  <a:lnTo>
                    <a:pt x="0" y="59"/>
                  </a:lnTo>
                  <a:lnTo>
                    <a:pt x="58" y="0"/>
                  </a:lnTo>
                  <a:lnTo>
                    <a:pt x="307" y="249"/>
                  </a:lnTo>
                  <a:lnTo>
                    <a:pt x="249" y="30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9" name="Freeform 125"/>
            <p:cNvSpPr>
              <a:spLocks/>
            </p:cNvSpPr>
            <p:nvPr/>
          </p:nvSpPr>
          <p:spPr bwMode="auto">
            <a:xfrm>
              <a:off x="6543695" y="4362497"/>
              <a:ext cx="58738" cy="58738"/>
            </a:xfrm>
            <a:custGeom>
              <a:avLst/>
              <a:gdLst>
                <a:gd name="T0" fmla="*/ 58 w 307"/>
                <a:gd name="T1" fmla="*/ 308 h 308"/>
                <a:gd name="T2" fmla="*/ 58 w 307"/>
                <a:gd name="T3" fmla="*/ 308 h 308"/>
                <a:gd name="T4" fmla="*/ 0 w 307"/>
                <a:gd name="T5" fmla="*/ 249 h 308"/>
                <a:gd name="T6" fmla="*/ 249 w 307"/>
                <a:gd name="T7" fmla="*/ 0 h 308"/>
                <a:gd name="T8" fmla="*/ 307 w 307"/>
                <a:gd name="T9" fmla="*/ 59 h 308"/>
                <a:gd name="T10" fmla="*/ 58 w 307"/>
                <a:gd name="T11" fmla="*/ 308 h 308"/>
              </a:gdLst>
              <a:ahLst/>
              <a:cxnLst>
                <a:cxn ang="0">
                  <a:pos x="T0" y="T1"/>
                </a:cxn>
                <a:cxn ang="0">
                  <a:pos x="T2" y="T3"/>
                </a:cxn>
                <a:cxn ang="0">
                  <a:pos x="T4" y="T5"/>
                </a:cxn>
                <a:cxn ang="0">
                  <a:pos x="T6" y="T7"/>
                </a:cxn>
                <a:cxn ang="0">
                  <a:pos x="T8" y="T9"/>
                </a:cxn>
                <a:cxn ang="0">
                  <a:pos x="T10" y="T11"/>
                </a:cxn>
              </a:cxnLst>
              <a:rect l="0" t="0" r="r" b="b"/>
              <a:pathLst>
                <a:path w="307" h="308">
                  <a:moveTo>
                    <a:pt x="58" y="308"/>
                  </a:moveTo>
                  <a:lnTo>
                    <a:pt x="58" y="308"/>
                  </a:lnTo>
                  <a:lnTo>
                    <a:pt x="0" y="249"/>
                  </a:lnTo>
                  <a:lnTo>
                    <a:pt x="249" y="0"/>
                  </a:lnTo>
                  <a:lnTo>
                    <a:pt x="307" y="59"/>
                  </a:lnTo>
                  <a:lnTo>
                    <a:pt x="58" y="30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0" name="Freeform 126"/>
            <p:cNvSpPr>
              <a:spLocks/>
            </p:cNvSpPr>
            <p:nvPr/>
          </p:nvSpPr>
          <p:spPr bwMode="auto">
            <a:xfrm>
              <a:off x="6424632" y="4362497"/>
              <a:ext cx="58738" cy="58738"/>
            </a:xfrm>
            <a:custGeom>
              <a:avLst/>
              <a:gdLst>
                <a:gd name="T0" fmla="*/ 249 w 307"/>
                <a:gd name="T1" fmla="*/ 308 h 308"/>
                <a:gd name="T2" fmla="*/ 249 w 307"/>
                <a:gd name="T3" fmla="*/ 308 h 308"/>
                <a:gd name="T4" fmla="*/ 0 w 307"/>
                <a:gd name="T5" fmla="*/ 59 h 308"/>
                <a:gd name="T6" fmla="*/ 58 w 307"/>
                <a:gd name="T7" fmla="*/ 0 h 308"/>
                <a:gd name="T8" fmla="*/ 307 w 307"/>
                <a:gd name="T9" fmla="*/ 249 h 308"/>
                <a:gd name="T10" fmla="*/ 249 w 307"/>
                <a:gd name="T11" fmla="*/ 308 h 308"/>
              </a:gdLst>
              <a:ahLst/>
              <a:cxnLst>
                <a:cxn ang="0">
                  <a:pos x="T0" y="T1"/>
                </a:cxn>
                <a:cxn ang="0">
                  <a:pos x="T2" y="T3"/>
                </a:cxn>
                <a:cxn ang="0">
                  <a:pos x="T4" y="T5"/>
                </a:cxn>
                <a:cxn ang="0">
                  <a:pos x="T6" y="T7"/>
                </a:cxn>
                <a:cxn ang="0">
                  <a:pos x="T8" y="T9"/>
                </a:cxn>
                <a:cxn ang="0">
                  <a:pos x="T10" y="T11"/>
                </a:cxn>
              </a:cxnLst>
              <a:rect l="0" t="0" r="r" b="b"/>
              <a:pathLst>
                <a:path w="307" h="308">
                  <a:moveTo>
                    <a:pt x="249" y="308"/>
                  </a:moveTo>
                  <a:lnTo>
                    <a:pt x="249" y="308"/>
                  </a:lnTo>
                  <a:lnTo>
                    <a:pt x="0" y="59"/>
                  </a:lnTo>
                  <a:lnTo>
                    <a:pt x="58" y="0"/>
                  </a:lnTo>
                  <a:lnTo>
                    <a:pt x="307" y="249"/>
                  </a:lnTo>
                  <a:lnTo>
                    <a:pt x="249" y="30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1" name="Freeform 127"/>
            <p:cNvSpPr>
              <a:spLocks/>
            </p:cNvSpPr>
            <p:nvPr/>
          </p:nvSpPr>
          <p:spPr bwMode="auto">
            <a:xfrm>
              <a:off x="6424632" y="4362497"/>
              <a:ext cx="58738" cy="58738"/>
            </a:xfrm>
            <a:custGeom>
              <a:avLst/>
              <a:gdLst>
                <a:gd name="T0" fmla="*/ 58 w 307"/>
                <a:gd name="T1" fmla="*/ 308 h 308"/>
                <a:gd name="T2" fmla="*/ 58 w 307"/>
                <a:gd name="T3" fmla="*/ 308 h 308"/>
                <a:gd name="T4" fmla="*/ 0 w 307"/>
                <a:gd name="T5" fmla="*/ 249 h 308"/>
                <a:gd name="T6" fmla="*/ 249 w 307"/>
                <a:gd name="T7" fmla="*/ 0 h 308"/>
                <a:gd name="T8" fmla="*/ 307 w 307"/>
                <a:gd name="T9" fmla="*/ 59 h 308"/>
                <a:gd name="T10" fmla="*/ 58 w 307"/>
                <a:gd name="T11" fmla="*/ 308 h 308"/>
              </a:gdLst>
              <a:ahLst/>
              <a:cxnLst>
                <a:cxn ang="0">
                  <a:pos x="T0" y="T1"/>
                </a:cxn>
                <a:cxn ang="0">
                  <a:pos x="T2" y="T3"/>
                </a:cxn>
                <a:cxn ang="0">
                  <a:pos x="T4" y="T5"/>
                </a:cxn>
                <a:cxn ang="0">
                  <a:pos x="T6" y="T7"/>
                </a:cxn>
                <a:cxn ang="0">
                  <a:pos x="T8" y="T9"/>
                </a:cxn>
                <a:cxn ang="0">
                  <a:pos x="T10" y="T11"/>
                </a:cxn>
              </a:cxnLst>
              <a:rect l="0" t="0" r="r" b="b"/>
              <a:pathLst>
                <a:path w="307" h="308">
                  <a:moveTo>
                    <a:pt x="58" y="308"/>
                  </a:moveTo>
                  <a:lnTo>
                    <a:pt x="58" y="308"/>
                  </a:lnTo>
                  <a:lnTo>
                    <a:pt x="0" y="249"/>
                  </a:lnTo>
                  <a:lnTo>
                    <a:pt x="249" y="0"/>
                  </a:lnTo>
                  <a:lnTo>
                    <a:pt x="307" y="59"/>
                  </a:lnTo>
                  <a:lnTo>
                    <a:pt x="58" y="30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52" name="Grupo 251"/>
          <p:cNvGrpSpPr/>
          <p:nvPr/>
        </p:nvGrpSpPr>
        <p:grpSpPr>
          <a:xfrm>
            <a:off x="6791431" y="4268834"/>
            <a:ext cx="273845" cy="365129"/>
            <a:chOff x="7256485" y="4268833"/>
            <a:chExt cx="365126" cy="365129"/>
          </a:xfrm>
        </p:grpSpPr>
        <p:sp>
          <p:nvSpPr>
            <p:cNvPr id="212" name="Freeform 128"/>
            <p:cNvSpPr>
              <a:spLocks/>
            </p:cNvSpPr>
            <p:nvPr/>
          </p:nvSpPr>
          <p:spPr bwMode="auto">
            <a:xfrm>
              <a:off x="7256485" y="4268833"/>
              <a:ext cx="365126" cy="365129"/>
            </a:xfrm>
            <a:custGeom>
              <a:avLst/>
              <a:gdLst>
                <a:gd name="T0" fmla="*/ 1907 w 1907"/>
                <a:gd name="T1" fmla="*/ 954 h 1907"/>
                <a:gd name="T2" fmla="*/ 1907 w 1907"/>
                <a:gd name="T3" fmla="*/ 954 h 1907"/>
                <a:gd name="T4" fmla="*/ 954 w 1907"/>
                <a:gd name="T5" fmla="*/ 1907 h 1907"/>
                <a:gd name="T6" fmla="*/ 0 w 1907"/>
                <a:gd name="T7" fmla="*/ 954 h 1907"/>
                <a:gd name="T8" fmla="*/ 954 w 1907"/>
                <a:gd name="T9" fmla="*/ 0 h 1907"/>
                <a:gd name="T10" fmla="*/ 1907 w 1907"/>
                <a:gd name="T11" fmla="*/ 954 h 1907"/>
              </a:gdLst>
              <a:ahLst/>
              <a:cxnLst>
                <a:cxn ang="0">
                  <a:pos x="T0" y="T1"/>
                </a:cxn>
                <a:cxn ang="0">
                  <a:pos x="T2" y="T3"/>
                </a:cxn>
                <a:cxn ang="0">
                  <a:pos x="T4" y="T5"/>
                </a:cxn>
                <a:cxn ang="0">
                  <a:pos x="T6" y="T7"/>
                </a:cxn>
                <a:cxn ang="0">
                  <a:pos x="T8" y="T9"/>
                </a:cxn>
                <a:cxn ang="0">
                  <a:pos x="T10" y="T11"/>
                </a:cxn>
              </a:cxnLst>
              <a:rect l="0" t="0" r="r" b="b"/>
              <a:pathLst>
                <a:path w="1907" h="1907">
                  <a:moveTo>
                    <a:pt x="1907" y="954"/>
                  </a:moveTo>
                  <a:lnTo>
                    <a:pt x="1907" y="954"/>
                  </a:lnTo>
                  <a:cubicBezTo>
                    <a:pt x="1907" y="1481"/>
                    <a:pt x="1480" y="1907"/>
                    <a:pt x="954" y="1907"/>
                  </a:cubicBezTo>
                  <a:cubicBezTo>
                    <a:pt x="427" y="1907"/>
                    <a:pt x="0" y="1481"/>
                    <a:pt x="0" y="954"/>
                  </a:cubicBezTo>
                  <a:cubicBezTo>
                    <a:pt x="0" y="427"/>
                    <a:pt x="427" y="0"/>
                    <a:pt x="954" y="0"/>
                  </a:cubicBezTo>
                  <a:cubicBezTo>
                    <a:pt x="1480" y="0"/>
                    <a:pt x="1907" y="427"/>
                    <a:pt x="1907" y="954"/>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3" name="Freeform 129"/>
            <p:cNvSpPr>
              <a:spLocks/>
            </p:cNvSpPr>
            <p:nvPr/>
          </p:nvSpPr>
          <p:spPr bwMode="auto">
            <a:xfrm>
              <a:off x="7339035" y="4354559"/>
              <a:ext cx="73025" cy="73026"/>
            </a:xfrm>
            <a:custGeom>
              <a:avLst/>
              <a:gdLst>
                <a:gd name="T0" fmla="*/ 48 w 379"/>
                <a:gd name="T1" fmla="*/ 379 h 379"/>
                <a:gd name="T2" fmla="*/ 48 w 379"/>
                <a:gd name="T3" fmla="*/ 379 h 379"/>
                <a:gd name="T4" fmla="*/ 12 w 379"/>
                <a:gd name="T5" fmla="*/ 359 h 379"/>
                <a:gd name="T6" fmla="*/ 27 w 379"/>
                <a:gd name="T7" fmla="*/ 302 h 379"/>
                <a:gd name="T8" fmla="*/ 214 w 379"/>
                <a:gd name="T9" fmla="*/ 193 h 379"/>
                <a:gd name="T10" fmla="*/ 27 w 379"/>
                <a:gd name="T11" fmla="*/ 84 h 379"/>
                <a:gd name="T12" fmla="*/ 12 w 379"/>
                <a:gd name="T13" fmla="*/ 27 h 379"/>
                <a:gd name="T14" fmla="*/ 69 w 379"/>
                <a:gd name="T15" fmla="*/ 12 h 379"/>
                <a:gd name="T16" fmla="*/ 379 w 379"/>
                <a:gd name="T17" fmla="*/ 193 h 379"/>
                <a:gd name="T18" fmla="*/ 69 w 379"/>
                <a:gd name="T19" fmla="*/ 374 h 379"/>
                <a:gd name="T20" fmla="*/ 48 w 379"/>
                <a:gd name="T2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9" h="379">
                  <a:moveTo>
                    <a:pt x="48" y="379"/>
                  </a:moveTo>
                  <a:lnTo>
                    <a:pt x="48" y="379"/>
                  </a:lnTo>
                  <a:cubicBezTo>
                    <a:pt x="34" y="379"/>
                    <a:pt x="20" y="372"/>
                    <a:pt x="12" y="359"/>
                  </a:cubicBezTo>
                  <a:cubicBezTo>
                    <a:pt x="0" y="339"/>
                    <a:pt x="7" y="314"/>
                    <a:pt x="27" y="302"/>
                  </a:cubicBezTo>
                  <a:lnTo>
                    <a:pt x="214" y="193"/>
                  </a:lnTo>
                  <a:lnTo>
                    <a:pt x="27" y="84"/>
                  </a:lnTo>
                  <a:cubicBezTo>
                    <a:pt x="7" y="72"/>
                    <a:pt x="0" y="47"/>
                    <a:pt x="12" y="27"/>
                  </a:cubicBezTo>
                  <a:cubicBezTo>
                    <a:pt x="24" y="7"/>
                    <a:pt x="49" y="0"/>
                    <a:pt x="69" y="12"/>
                  </a:cubicBezTo>
                  <a:lnTo>
                    <a:pt x="379" y="193"/>
                  </a:lnTo>
                  <a:lnTo>
                    <a:pt x="69" y="374"/>
                  </a:lnTo>
                  <a:cubicBezTo>
                    <a:pt x="62" y="378"/>
                    <a:pt x="55" y="379"/>
                    <a:pt x="48" y="3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4" name="Freeform 130"/>
            <p:cNvSpPr>
              <a:spLocks/>
            </p:cNvSpPr>
            <p:nvPr/>
          </p:nvSpPr>
          <p:spPr bwMode="auto">
            <a:xfrm>
              <a:off x="7467623" y="4354559"/>
              <a:ext cx="73025" cy="73026"/>
            </a:xfrm>
            <a:custGeom>
              <a:avLst/>
              <a:gdLst>
                <a:gd name="T0" fmla="*/ 331 w 379"/>
                <a:gd name="T1" fmla="*/ 379 h 379"/>
                <a:gd name="T2" fmla="*/ 331 w 379"/>
                <a:gd name="T3" fmla="*/ 379 h 379"/>
                <a:gd name="T4" fmla="*/ 311 w 379"/>
                <a:gd name="T5" fmla="*/ 374 h 379"/>
                <a:gd name="T6" fmla="*/ 0 w 379"/>
                <a:gd name="T7" fmla="*/ 193 h 379"/>
                <a:gd name="T8" fmla="*/ 311 w 379"/>
                <a:gd name="T9" fmla="*/ 12 h 379"/>
                <a:gd name="T10" fmla="*/ 367 w 379"/>
                <a:gd name="T11" fmla="*/ 27 h 379"/>
                <a:gd name="T12" fmla="*/ 352 w 379"/>
                <a:gd name="T13" fmla="*/ 84 h 379"/>
                <a:gd name="T14" fmla="*/ 165 w 379"/>
                <a:gd name="T15" fmla="*/ 193 h 379"/>
                <a:gd name="T16" fmla="*/ 352 w 379"/>
                <a:gd name="T17" fmla="*/ 302 h 379"/>
                <a:gd name="T18" fmla="*/ 367 w 379"/>
                <a:gd name="T19" fmla="*/ 359 h 379"/>
                <a:gd name="T20" fmla="*/ 331 w 379"/>
                <a:gd name="T2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9" h="379">
                  <a:moveTo>
                    <a:pt x="331" y="379"/>
                  </a:moveTo>
                  <a:lnTo>
                    <a:pt x="331" y="379"/>
                  </a:lnTo>
                  <a:cubicBezTo>
                    <a:pt x="324" y="379"/>
                    <a:pt x="317" y="378"/>
                    <a:pt x="311" y="374"/>
                  </a:cubicBezTo>
                  <a:lnTo>
                    <a:pt x="0" y="193"/>
                  </a:lnTo>
                  <a:lnTo>
                    <a:pt x="311" y="12"/>
                  </a:lnTo>
                  <a:cubicBezTo>
                    <a:pt x="330" y="0"/>
                    <a:pt x="356" y="7"/>
                    <a:pt x="367" y="27"/>
                  </a:cubicBezTo>
                  <a:cubicBezTo>
                    <a:pt x="379" y="47"/>
                    <a:pt x="372" y="72"/>
                    <a:pt x="352" y="84"/>
                  </a:cubicBezTo>
                  <a:lnTo>
                    <a:pt x="165" y="193"/>
                  </a:lnTo>
                  <a:lnTo>
                    <a:pt x="352" y="302"/>
                  </a:lnTo>
                  <a:cubicBezTo>
                    <a:pt x="372" y="314"/>
                    <a:pt x="379" y="339"/>
                    <a:pt x="367" y="359"/>
                  </a:cubicBezTo>
                  <a:cubicBezTo>
                    <a:pt x="360" y="372"/>
                    <a:pt x="346" y="379"/>
                    <a:pt x="331" y="3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5" name="Freeform 131"/>
            <p:cNvSpPr>
              <a:spLocks/>
            </p:cNvSpPr>
            <p:nvPr/>
          </p:nvSpPr>
          <p:spPr bwMode="auto">
            <a:xfrm>
              <a:off x="7323160" y="4489498"/>
              <a:ext cx="233363" cy="52388"/>
            </a:xfrm>
            <a:custGeom>
              <a:avLst/>
              <a:gdLst>
                <a:gd name="T0" fmla="*/ 221 w 1215"/>
                <a:gd name="T1" fmla="*/ 275 h 275"/>
                <a:gd name="T2" fmla="*/ 221 w 1215"/>
                <a:gd name="T3" fmla="*/ 275 h 275"/>
                <a:gd name="T4" fmla="*/ 0 w 1215"/>
                <a:gd name="T5" fmla="*/ 86 h 275"/>
                <a:gd name="T6" fmla="*/ 54 w 1215"/>
                <a:gd name="T7" fmla="*/ 23 h 275"/>
                <a:gd name="T8" fmla="*/ 221 w 1215"/>
                <a:gd name="T9" fmla="*/ 166 h 275"/>
                <a:gd name="T10" fmla="*/ 414 w 1215"/>
                <a:gd name="T11" fmla="*/ 0 h 275"/>
                <a:gd name="T12" fmla="*/ 607 w 1215"/>
                <a:gd name="T13" fmla="*/ 166 h 275"/>
                <a:gd name="T14" fmla="*/ 801 w 1215"/>
                <a:gd name="T15" fmla="*/ 0 h 275"/>
                <a:gd name="T16" fmla="*/ 995 w 1215"/>
                <a:gd name="T17" fmla="*/ 166 h 275"/>
                <a:gd name="T18" fmla="*/ 1161 w 1215"/>
                <a:gd name="T19" fmla="*/ 23 h 275"/>
                <a:gd name="T20" fmla="*/ 1215 w 1215"/>
                <a:gd name="T21" fmla="*/ 86 h 275"/>
                <a:gd name="T22" fmla="*/ 995 w 1215"/>
                <a:gd name="T23" fmla="*/ 275 h 275"/>
                <a:gd name="T24" fmla="*/ 801 w 1215"/>
                <a:gd name="T25" fmla="*/ 109 h 275"/>
                <a:gd name="T26" fmla="*/ 607 w 1215"/>
                <a:gd name="T27" fmla="*/ 275 h 275"/>
                <a:gd name="T28" fmla="*/ 414 w 1215"/>
                <a:gd name="T29" fmla="*/ 109 h 275"/>
                <a:gd name="T30" fmla="*/ 221 w 1215"/>
                <a:gd name="T31"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5" h="275">
                  <a:moveTo>
                    <a:pt x="221" y="275"/>
                  </a:moveTo>
                  <a:lnTo>
                    <a:pt x="221" y="275"/>
                  </a:lnTo>
                  <a:lnTo>
                    <a:pt x="0" y="86"/>
                  </a:lnTo>
                  <a:lnTo>
                    <a:pt x="54" y="23"/>
                  </a:lnTo>
                  <a:lnTo>
                    <a:pt x="221" y="166"/>
                  </a:lnTo>
                  <a:lnTo>
                    <a:pt x="414" y="0"/>
                  </a:lnTo>
                  <a:lnTo>
                    <a:pt x="607" y="166"/>
                  </a:lnTo>
                  <a:lnTo>
                    <a:pt x="801" y="0"/>
                  </a:lnTo>
                  <a:lnTo>
                    <a:pt x="995" y="166"/>
                  </a:lnTo>
                  <a:lnTo>
                    <a:pt x="1161" y="23"/>
                  </a:lnTo>
                  <a:lnTo>
                    <a:pt x="1215" y="86"/>
                  </a:lnTo>
                  <a:lnTo>
                    <a:pt x="995" y="275"/>
                  </a:lnTo>
                  <a:lnTo>
                    <a:pt x="801" y="109"/>
                  </a:lnTo>
                  <a:lnTo>
                    <a:pt x="607" y="275"/>
                  </a:lnTo>
                  <a:lnTo>
                    <a:pt x="414" y="109"/>
                  </a:lnTo>
                  <a:lnTo>
                    <a:pt x="221" y="27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26" name="Grupo 225"/>
          <p:cNvGrpSpPr/>
          <p:nvPr/>
        </p:nvGrpSpPr>
        <p:grpSpPr>
          <a:xfrm>
            <a:off x="2868272" y="2038834"/>
            <a:ext cx="3332490" cy="429323"/>
            <a:chOff x="3824363" y="2038833"/>
            <a:chExt cx="4443320" cy="429323"/>
          </a:xfrm>
        </p:grpSpPr>
        <p:sp>
          <p:nvSpPr>
            <p:cNvPr id="227" name="Rectangle 15"/>
            <p:cNvSpPr/>
            <p:nvPr/>
          </p:nvSpPr>
          <p:spPr>
            <a:xfrm>
              <a:off x="3824363" y="2038833"/>
              <a:ext cx="4443320" cy="429323"/>
            </a:xfrm>
            <a:prstGeom prst="rect">
              <a:avLst/>
            </a:prstGeom>
            <a:solidFill>
              <a:schemeClr val="accent3">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8" name="Rectangle 17"/>
            <p:cNvSpPr/>
            <p:nvPr/>
          </p:nvSpPr>
          <p:spPr>
            <a:xfrm>
              <a:off x="3824363" y="2350986"/>
              <a:ext cx="4443320" cy="117170"/>
            </a:xfrm>
            <a:prstGeom prst="rect">
              <a:avLst/>
            </a:prstGeom>
            <a:solidFill>
              <a:schemeClr val="accent3">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29" name="Grupo 228"/>
          <p:cNvGrpSpPr/>
          <p:nvPr/>
        </p:nvGrpSpPr>
        <p:grpSpPr>
          <a:xfrm>
            <a:off x="2870389" y="2754187"/>
            <a:ext cx="3332490" cy="429323"/>
            <a:chOff x="3827185" y="2754186"/>
            <a:chExt cx="4443320" cy="429323"/>
          </a:xfrm>
        </p:grpSpPr>
        <p:sp>
          <p:nvSpPr>
            <p:cNvPr id="230" name="Rectangle 122"/>
            <p:cNvSpPr/>
            <p:nvPr/>
          </p:nvSpPr>
          <p:spPr>
            <a:xfrm>
              <a:off x="3827185" y="2754186"/>
              <a:ext cx="4443320" cy="429323"/>
            </a:xfrm>
            <a:prstGeom prst="rect">
              <a:avLst/>
            </a:prstGeom>
            <a:solidFill>
              <a:schemeClr val="accent3">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1" name="Rectangle 123"/>
            <p:cNvSpPr/>
            <p:nvPr/>
          </p:nvSpPr>
          <p:spPr>
            <a:xfrm>
              <a:off x="3827185" y="3066339"/>
              <a:ext cx="4443320" cy="117170"/>
            </a:xfrm>
            <a:prstGeom prst="rect">
              <a:avLst/>
            </a:prstGeom>
            <a:solidFill>
              <a:schemeClr val="accent3">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32" name="Grupo 231"/>
          <p:cNvGrpSpPr/>
          <p:nvPr/>
        </p:nvGrpSpPr>
        <p:grpSpPr>
          <a:xfrm>
            <a:off x="2874750" y="3469540"/>
            <a:ext cx="3332490" cy="429323"/>
            <a:chOff x="3833000" y="3469539"/>
            <a:chExt cx="4443320" cy="429323"/>
          </a:xfrm>
        </p:grpSpPr>
        <p:sp>
          <p:nvSpPr>
            <p:cNvPr id="233" name="Rectangle 127"/>
            <p:cNvSpPr/>
            <p:nvPr/>
          </p:nvSpPr>
          <p:spPr>
            <a:xfrm>
              <a:off x="3833000" y="3469539"/>
              <a:ext cx="4443320" cy="429323"/>
            </a:xfrm>
            <a:prstGeom prst="rect">
              <a:avLst/>
            </a:prstGeom>
            <a:solidFill>
              <a:schemeClr val="accent3">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4" name="Rectangle 128"/>
            <p:cNvSpPr/>
            <p:nvPr/>
          </p:nvSpPr>
          <p:spPr>
            <a:xfrm>
              <a:off x="3833000" y="3781692"/>
              <a:ext cx="4443320" cy="117170"/>
            </a:xfrm>
            <a:prstGeom prst="rect">
              <a:avLst/>
            </a:prstGeom>
            <a:solidFill>
              <a:schemeClr val="accent3">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35" name="Grupo 234"/>
          <p:cNvGrpSpPr/>
          <p:nvPr/>
        </p:nvGrpSpPr>
        <p:grpSpPr>
          <a:xfrm>
            <a:off x="2870389" y="4239087"/>
            <a:ext cx="3332490" cy="429323"/>
            <a:chOff x="3827185" y="4239086"/>
            <a:chExt cx="4443320" cy="429323"/>
          </a:xfrm>
        </p:grpSpPr>
        <p:sp>
          <p:nvSpPr>
            <p:cNvPr id="236" name="Rectangle 132"/>
            <p:cNvSpPr/>
            <p:nvPr/>
          </p:nvSpPr>
          <p:spPr>
            <a:xfrm>
              <a:off x="3827185" y="4239086"/>
              <a:ext cx="4443320" cy="429323"/>
            </a:xfrm>
            <a:prstGeom prst="rect">
              <a:avLst/>
            </a:prstGeom>
            <a:solidFill>
              <a:schemeClr val="accent3">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7" name="Rectangle 133"/>
            <p:cNvSpPr/>
            <p:nvPr/>
          </p:nvSpPr>
          <p:spPr>
            <a:xfrm>
              <a:off x="3827185" y="4551239"/>
              <a:ext cx="4443320" cy="117170"/>
            </a:xfrm>
            <a:prstGeom prst="rect">
              <a:avLst/>
            </a:prstGeom>
            <a:solidFill>
              <a:schemeClr val="accent3">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5" name="Rectangle 94"/>
          <p:cNvSpPr/>
          <p:nvPr/>
        </p:nvSpPr>
        <p:spPr>
          <a:xfrm>
            <a:off x="0" y="5510432"/>
            <a:ext cx="9144000" cy="1350818"/>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22" name="Grupo 221"/>
          <p:cNvGrpSpPr/>
          <p:nvPr/>
        </p:nvGrpSpPr>
        <p:grpSpPr>
          <a:xfrm>
            <a:off x="2819869" y="2019558"/>
            <a:ext cx="54509" cy="2668127"/>
            <a:chOff x="3759826" y="2019557"/>
            <a:chExt cx="72678" cy="2668127"/>
          </a:xfrm>
        </p:grpSpPr>
        <p:sp>
          <p:nvSpPr>
            <p:cNvPr id="13" name="Rectangle 12"/>
            <p:cNvSpPr/>
            <p:nvPr/>
          </p:nvSpPr>
          <p:spPr>
            <a:xfrm>
              <a:off x="3759826" y="2019557"/>
              <a:ext cx="72678" cy="46787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Rectangle 120"/>
            <p:cNvSpPr/>
            <p:nvPr/>
          </p:nvSpPr>
          <p:spPr>
            <a:xfrm>
              <a:off x="3759826" y="2734910"/>
              <a:ext cx="72678" cy="46787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Rectangle 125"/>
            <p:cNvSpPr/>
            <p:nvPr/>
          </p:nvSpPr>
          <p:spPr>
            <a:xfrm>
              <a:off x="3759826" y="3450263"/>
              <a:ext cx="72678" cy="46787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Rectangle 130"/>
            <p:cNvSpPr/>
            <p:nvPr/>
          </p:nvSpPr>
          <p:spPr>
            <a:xfrm>
              <a:off x="3759826" y="4219810"/>
              <a:ext cx="72678" cy="46787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p:cNvSpPr/>
            <p:nvPr/>
          </p:nvSpPr>
          <p:spPr>
            <a:xfrm>
              <a:off x="3759826" y="3714158"/>
              <a:ext cx="72678" cy="2146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Rectangle 135"/>
            <p:cNvSpPr/>
            <p:nvPr/>
          </p:nvSpPr>
          <p:spPr>
            <a:xfrm>
              <a:off x="3759826" y="2985653"/>
              <a:ext cx="72678" cy="2146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Rectangle 137"/>
            <p:cNvSpPr/>
            <p:nvPr/>
          </p:nvSpPr>
          <p:spPr>
            <a:xfrm>
              <a:off x="3759826" y="2286023"/>
              <a:ext cx="72678" cy="2146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Rectangle 139"/>
            <p:cNvSpPr/>
            <p:nvPr/>
          </p:nvSpPr>
          <p:spPr>
            <a:xfrm>
              <a:off x="3759826" y="4464718"/>
              <a:ext cx="72678" cy="2146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23" name="Grupo 222"/>
          <p:cNvGrpSpPr/>
          <p:nvPr/>
        </p:nvGrpSpPr>
        <p:grpSpPr>
          <a:xfrm>
            <a:off x="6191118" y="2012904"/>
            <a:ext cx="54509" cy="2668127"/>
            <a:chOff x="8254824" y="2012903"/>
            <a:chExt cx="72678" cy="2668127"/>
          </a:xfrm>
        </p:grpSpPr>
        <p:sp>
          <p:nvSpPr>
            <p:cNvPr id="141" name="Rectangle 140"/>
            <p:cNvSpPr/>
            <p:nvPr/>
          </p:nvSpPr>
          <p:spPr>
            <a:xfrm>
              <a:off x="8254824" y="2012903"/>
              <a:ext cx="72678" cy="46787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Rectangle 141"/>
            <p:cNvSpPr/>
            <p:nvPr/>
          </p:nvSpPr>
          <p:spPr>
            <a:xfrm>
              <a:off x="8254824" y="2728256"/>
              <a:ext cx="72678" cy="46787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Rectangle 142"/>
            <p:cNvSpPr/>
            <p:nvPr/>
          </p:nvSpPr>
          <p:spPr>
            <a:xfrm>
              <a:off x="8254824" y="3443609"/>
              <a:ext cx="72678" cy="46787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Rectangle 143"/>
            <p:cNvSpPr/>
            <p:nvPr/>
          </p:nvSpPr>
          <p:spPr>
            <a:xfrm>
              <a:off x="8254824" y="4213156"/>
              <a:ext cx="72678" cy="46787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Rectangle 144"/>
            <p:cNvSpPr/>
            <p:nvPr/>
          </p:nvSpPr>
          <p:spPr>
            <a:xfrm>
              <a:off x="8254824" y="3707504"/>
              <a:ext cx="72678" cy="2146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Rectangle 145"/>
            <p:cNvSpPr/>
            <p:nvPr/>
          </p:nvSpPr>
          <p:spPr>
            <a:xfrm>
              <a:off x="8254824" y="2978999"/>
              <a:ext cx="72678" cy="2146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Rectangle 146"/>
            <p:cNvSpPr/>
            <p:nvPr/>
          </p:nvSpPr>
          <p:spPr>
            <a:xfrm>
              <a:off x="8254824" y="2279369"/>
              <a:ext cx="72678" cy="2146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Rectangle 147"/>
            <p:cNvSpPr/>
            <p:nvPr/>
          </p:nvSpPr>
          <p:spPr>
            <a:xfrm>
              <a:off x="8254824" y="4458064"/>
              <a:ext cx="72678" cy="2146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3" name="Rectangle 102"/>
          <p:cNvSpPr/>
          <p:nvPr/>
        </p:nvSpPr>
        <p:spPr>
          <a:xfrm>
            <a:off x="6338168" y="1608743"/>
            <a:ext cx="1580749" cy="412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 name="Grupo 3"/>
          <p:cNvGrpSpPr/>
          <p:nvPr/>
        </p:nvGrpSpPr>
        <p:grpSpPr>
          <a:xfrm>
            <a:off x="6387176" y="1745158"/>
            <a:ext cx="1509045" cy="3982262"/>
            <a:chOff x="8526282" y="1745158"/>
            <a:chExt cx="2012060" cy="3982262"/>
          </a:xfrm>
        </p:grpSpPr>
        <p:grpSp>
          <p:nvGrpSpPr>
            <p:cNvPr id="12" name="Group 11"/>
            <p:cNvGrpSpPr/>
            <p:nvPr/>
          </p:nvGrpSpPr>
          <p:grpSpPr>
            <a:xfrm>
              <a:off x="8749093" y="2149446"/>
              <a:ext cx="1662236" cy="3071163"/>
              <a:chOff x="8895376" y="2072550"/>
              <a:chExt cx="1693359" cy="3128667"/>
            </a:xfrm>
          </p:grpSpPr>
          <p:grpSp>
            <p:nvGrpSpPr>
              <p:cNvPr id="5" name="Group 4"/>
              <p:cNvGrpSpPr/>
              <p:nvPr/>
            </p:nvGrpSpPr>
            <p:grpSpPr>
              <a:xfrm>
                <a:off x="8903905" y="2072550"/>
                <a:ext cx="1684830" cy="1488348"/>
                <a:chOff x="8910283" y="1933098"/>
                <a:chExt cx="1110170" cy="980704"/>
              </a:xfrm>
            </p:grpSpPr>
            <p:sp>
              <p:nvSpPr>
                <p:cNvPr id="3" name="Rounded Rectangle 2"/>
                <p:cNvSpPr/>
                <p:nvPr/>
              </p:nvSpPr>
              <p:spPr>
                <a:xfrm>
                  <a:off x="8910283" y="1933099"/>
                  <a:ext cx="508348" cy="4324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Rounded Rectangle 108"/>
                <p:cNvSpPr/>
                <p:nvPr/>
              </p:nvSpPr>
              <p:spPr>
                <a:xfrm>
                  <a:off x="9512105" y="1933098"/>
                  <a:ext cx="508348" cy="4324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Rounded Rectangle 110"/>
                <p:cNvSpPr/>
                <p:nvPr/>
              </p:nvSpPr>
              <p:spPr>
                <a:xfrm>
                  <a:off x="8910283" y="2481387"/>
                  <a:ext cx="508348" cy="432415"/>
                </a:xfrm>
                <a:prstGeom prst="roundRect">
                  <a:avLst/>
                </a:prstGeom>
                <a:solidFill>
                  <a:srgbClr val="00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Rounded Rectangle 111"/>
                <p:cNvSpPr/>
                <p:nvPr/>
              </p:nvSpPr>
              <p:spPr>
                <a:xfrm>
                  <a:off x="9512105" y="2481386"/>
                  <a:ext cx="508348" cy="432415"/>
                </a:xfrm>
                <a:prstGeom prst="roundRect">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14" name="Group 113"/>
              <p:cNvGrpSpPr/>
              <p:nvPr/>
            </p:nvGrpSpPr>
            <p:grpSpPr>
              <a:xfrm flipH="1">
                <a:off x="8895376" y="3712869"/>
                <a:ext cx="1684830" cy="1488348"/>
                <a:chOff x="8910283" y="1933098"/>
                <a:chExt cx="1110170" cy="980704"/>
              </a:xfrm>
            </p:grpSpPr>
            <p:sp>
              <p:nvSpPr>
                <p:cNvPr id="115" name="Rounded Rectangle 114"/>
                <p:cNvSpPr/>
                <p:nvPr/>
              </p:nvSpPr>
              <p:spPr>
                <a:xfrm>
                  <a:off x="8910283" y="1933099"/>
                  <a:ext cx="508348" cy="4324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Rounded Rectangle 115"/>
                <p:cNvSpPr/>
                <p:nvPr/>
              </p:nvSpPr>
              <p:spPr>
                <a:xfrm>
                  <a:off x="9512105" y="1933098"/>
                  <a:ext cx="508348" cy="4324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Rounded Rectangle 116"/>
                <p:cNvSpPr/>
                <p:nvPr/>
              </p:nvSpPr>
              <p:spPr>
                <a:xfrm>
                  <a:off x="8910283" y="2481387"/>
                  <a:ext cx="508348" cy="432415"/>
                </a:xfrm>
                <a:prstGeom prst="roundRect">
                  <a:avLst/>
                </a:prstGeom>
                <a:solidFill>
                  <a:srgbClr val="00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Rounded Rectangle 117"/>
                <p:cNvSpPr/>
                <p:nvPr/>
              </p:nvSpPr>
              <p:spPr>
                <a:xfrm>
                  <a:off x="9512105" y="2481386"/>
                  <a:ext cx="508348" cy="432415"/>
                </a:xfrm>
                <a:prstGeom prst="roundRect">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119" name="Freeform 27"/>
            <p:cNvSpPr>
              <a:spLocks/>
            </p:cNvSpPr>
            <p:nvPr/>
          </p:nvSpPr>
          <p:spPr bwMode="auto">
            <a:xfrm>
              <a:off x="8526282" y="1745158"/>
              <a:ext cx="2012060" cy="3982262"/>
            </a:xfrm>
            <a:custGeom>
              <a:avLst/>
              <a:gdLst>
                <a:gd name="T0" fmla="*/ 53 w 4893"/>
                <a:gd name="T1" fmla="*/ 0 h 9704"/>
                <a:gd name="T2" fmla="*/ 53 w 4893"/>
                <a:gd name="T3" fmla="*/ 0 h 9704"/>
                <a:gd name="T4" fmla="*/ 4893 w 4893"/>
                <a:gd name="T5" fmla="*/ 18 h 9704"/>
                <a:gd name="T6" fmla="*/ 4893 w 4893"/>
                <a:gd name="T7" fmla="*/ 18 h 9704"/>
                <a:gd name="T8" fmla="*/ 17 w 4893"/>
                <a:gd name="T9" fmla="*/ 9704 h 9704"/>
                <a:gd name="T10" fmla="*/ 9 w 4893"/>
                <a:gd name="T11" fmla="*/ 9701 h 9704"/>
                <a:gd name="T12" fmla="*/ 0 w 4893"/>
                <a:gd name="T13" fmla="*/ 9686 h 9704"/>
                <a:gd name="T14" fmla="*/ 36 w 4893"/>
                <a:gd name="T15" fmla="*/ 17 h 9704"/>
                <a:gd name="T16" fmla="*/ 53 w 4893"/>
                <a:gd name="T17" fmla="*/ 0 h 9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93" h="9704">
                  <a:moveTo>
                    <a:pt x="53" y="0"/>
                  </a:moveTo>
                  <a:lnTo>
                    <a:pt x="53" y="0"/>
                  </a:lnTo>
                  <a:lnTo>
                    <a:pt x="4893" y="18"/>
                  </a:lnTo>
                  <a:lnTo>
                    <a:pt x="4893" y="18"/>
                  </a:lnTo>
                  <a:lnTo>
                    <a:pt x="17" y="9704"/>
                  </a:lnTo>
                  <a:lnTo>
                    <a:pt x="9" y="9701"/>
                  </a:lnTo>
                  <a:cubicBezTo>
                    <a:pt x="4" y="9698"/>
                    <a:pt x="0" y="9693"/>
                    <a:pt x="0" y="9686"/>
                  </a:cubicBezTo>
                  <a:lnTo>
                    <a:pt x="36" y="17"/>
                  </a:lnTo>
                  <a:cubicBezTo>
                    <a:pt x="36" y="7"/>
                    <a:pt x="44" y="0"/>
                    <a:pt x="53" y="0"/>
                  </a:cubicBez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224" name="Retângulo 223"/>
          <p:cNvSpPr/>
          <p:nvPr/>
        </p:nvSpPr>
        <p:spPr>
          <a:xfrm>
            <a:off x="0" y="1635806"/>
            <a:ext cx="974511" cy="3645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5" name="Retângulo 224"/>
          <p:cNvSpPr/>
          <p:nvPr/>
        </p:nvSpPr>
        <p:spPr>
          <a:xfrm>
            <a:off x="8099839" y="1720398"/>
            <a:ext cx="1044161" cy="3645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 name="Group 1"/>
          <p:cNvGrpSpPr/>
          <p:nvPr/>
        </p:nvGrpSpPr>
        <p:grpSpPr>
          <a:xfrm>
            <a:off x="3643190" y="1333574"/>
            <a:ext cx="1857620" cy="4838627"/>
            <a:chOff x="4857587" y="1333573"/>
            <a:chExt cx="2476826" cy="4838627"/>
          </a:xfrm>
        </p:grpSpPr>
        <p:pic>
          <p:nvPicPr>
            <p:cNvPr id="187" name="Picture 186"/>
            <p:cNvPicPr>
              <a:picLocks noChangeAspect="1"/>
            </p:cNvPicPr>
            <p:nvPr/>
          </p:nvPicPr>
          <p:blipFill>
            <a:blip r:embed="rId3"/>
            <a:stretch>
              <a:fillRect/>
            </a:stretch>
          </p:blipFill>
          <p:spPr>
            <a:xfrm>
              <a:off x="4969512" y="1635806"/>
              <a:ext cx="2231329" cy="4291956"/>
            </a:xfrm>
            <a:prstGeom prst="rect">
              <a:avLst/>
            </a:prstGeom>
          </p:spPr>
        </p:pic>
        <p:grpSp>
          <p:nvGrpSpPr>
            <p:cNvPr id="188" name="phone"/>
            <p:cNvGrpSpPr/>
            <p:nvPr/>
          </p:nvGrpSpPr>
          <p:grpSpPr>
            <a:xfrm>
              <a:off x="4857587" y="1333573"/>
              <a:ext cx="2476826" cy="4838627"/>
              <a:chOff x="4902200" y="676028"/>
              <a:chExt cx="2724150" cy="5321790"/>
            </a:xfrm>
          </p:grpSpPr>
          <p:grpSp>
            <p:nvGrpSpPr>
              <p:cNvPr id="189" name="Group 188"/>
              <p:cNvGrpSpPr/>
              <p:nvPr/>
            </p:nvGrpSpPr>
            <p:grpSpPr>
              <a:xfrm>
                <a:off x="4902200" y="676028"/>
                <a:ext cx="2724150" cy="5321790"/>
                <a:chOff x="4902200" y="676028"/>
                <a:chExt cx="2724150" cy="5321790"/>
              </a:xfrm>
            </p:grpSpPr>
            <p:sp>
              <p:nvSpPr>
                <p:cNvPr id="191" name="Freeform 190"/>
                <p:cNvSpPr>
                  <a:spLocks/>
                </p:cNvSpPr>
                <p:nvPr/>
              </p:nvSpPr>
              <p:spPr bwMode="auto">
                <a:xfrm>
                  <a:off x="4902200" y="676028"/>
                  <a:ext cx="2724150" cy="5321790"/>
                </a:xfrm>
                <a:custGeom>
                  <a:avLst/>
                  <a:gdLst>
                    <a:gd name="connsiteX0" fmla="*/ 266857 w 2724150"/>
                    <a:gd name="connsiteY0" fmla="*/ 444746 h 5321790"/>
                    <a:gd name="connsiteX1" fmla="*/ 259169 w 2724150"/>
                    <a:gd name="connsiteY1" fmla="*/ 452422 h 5321790"/>
                    <a:gd name="connsiteX2" fmla="*/ 242888 w 2724150"/>
                    <a:gd name="connsiteY2" fmla="*/ 4817929 h 5321790"/>
                    <a:gd name="connsiteX3" fmla="*/ 250576 w 2724150"/>
                    <a:gd name="connsiteY3" fmla="*/ 4826056 h 5321790"/>
                    <a:gd name="connsiteX4" fmla="*/ 2462057 w 2724150"/>
                    <a:gd name="connsiteY4" fmla="*/ 4834183 h 5321790"/>
                    <a:gd name="connsiteX5" fmla="*/ 2470198 w 2724150"/>
                    <a:gd name="connsiteY5" fmla="*/ 4826056 h 5321790"/>
                    <a:gd name="connsiteX6" fmla="*/ 2486026 w 2724150"/>
                    <a:gd name="connsiteY6" fmla="*/ 460549 h 5321790"/>
                    <a:gd name="connsiteX7" fmla="*/ 2478338 w 2724150"/>
                    <a:gd name="connsiteY7" fmla="*/ 452873 h 5321790"/>
                    <a:gd name="connsiteX8" fmla="*/ 581194 w 2724150"/>
                    <a:gd name="connsiteY8" fmla="*/ 13 h 5321790"/>
                    <a:gd name="connsiteX9" fmla="*/ 2166927 w 2724150"/>
                    <a:gd name="connsiteY9" fmla="*/ 4979 h 5321790"/>
                    <a:gd name="connsiteX10" fmla="*/ 2702440 w 2724150"/>
                    <a:gd name="connsiteY10" fmla="*/ 412158 h 5321790"/>
                    <a:gd name="connsiteX11" fmla="*/ 2724150 w 2724150"/>
                    <a:gd name="connsiteY11" fmla="*/ 4902863 h 5321790"/>
                    <a:gd name="connsiteX12" fmla="*/ 2147027 w 2724150"/>
                    <a:gd name="connsiteY12" fmla="*/ 5321779 h 5321790"/>
                    <a:gd name="connsiteX13" fmla="*/ 561294 w 2724150"/>
                    <a:gd name="connsiteY13" fmla="*/ 5316362 h 5321790"/>
                    <a:gd name="connsiteX14" fmla="*/ 21710 w 2724150"/>
                    <a:gd name="connsiteY14" fmla="*/ 4892932 h 5321790"/>
                    <a:gd name="connsiteX15" fmla="*/ 0 w 2724150"/>
                    <a:gd name="connsiteY15" fmla="*/ 402227 h 5321790"/>
                    <a:gd name="connsiteX16" fmla="*/ 581194 w 2724150"/>
                    <a:gd name="connsiteY16" fmla="*/ 13 h 532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50" h="5321790">
                      <a:moveTo>
                        <a:pt x="266857" y="444746"/>
                      </a:moveTo>
                      <a:cubicBezTo>
                        <a:pt x="262787" y="444746"/>
                        <a:pt x="259169" y="447907"/>
                        <a:pt x="259169" y="452422"/>
                      </a:cubicBezTo>
                      <a:lnTo>
                        <a:pt x="242888" y="4817929"/>
                      </a:lnTo>
                      <a:cubicBezTo>
                        <a:pt x="242888" y="4822444"/>
                        <a:pt x="246506" y="4826056"/>
                        <a:pt x="250576" y="4826056"/>
                      </a:cubicBezTo>
                      <a:lnTo>
                        <a:pt x="2462057" y="4834183"/>
                      </a:lnTo>
                      <a:cubicBezTo>
                        <a:pt x="2466580" y="4834183"/>
                        <a:pt x="2470198" y="4830571"/>
                        <a:pt x="2470198" y="4826056"/>
                      </a:cubicBezTo>
                      <a:lnTo>
                        <a:pt x="2486026" y="460549"/>
                      </a:lnTo>
                      <a:cubicBezTo>
                        <a:pt x="2486026" y="456485"/>
                        <a:pt x="2482408" y="452873"/>
                        <a:pt x="2478338" y="452873"/>
                      </a:cubicBezTo>
                      <a:close/>
                      <a:moveTo>
                        <a:pt x="581194" y="13"/>
                      </a:moveTo>
                      <a:lnTo>
                        <a:pt x="2166927" y="4979"/>
                      </a:lnTo>
                      <a:cubicBezTo>
                        <a:pt x="2474033" y="6333"/>
                        <a:pt x="2703345" y="105645"/>
                        <a:pt x="2702440" y="412158"/>
                      </a:cubicBezTo>
                      <a:lnTo>
                        <a:pt x="2724150" y="4902863"/>
                      </a:lnTo>
                      <a:cubicBezTo>
                        <a:pt x="2723246" y="5209376"/>
                        <a:pt x="2454585" y="5323133"/>
                        <a:pt x="2147027" y="5321779"/>
                      </a:cubicBezTo>
                      <a:lnTo>
                        <a:pt x="561294" y="5316362"/>
                      </a:lnTo>
                      <a:cubicBezTo>
                        <a:pt x="254188" y="5315008"/>
                        <a:pt x="20353" y="5199445"/>
                        <a:pt x="21710" y="4892932"/>
                      </a:cubicBezTo>
                      <a:lnTo>
                        <a:pt x="0" y="402227"/>
                      </a:lnTo>
                      <a:cubicBezTo>
                        <a:pt x="904" y="95714"/>
                        <a:pt x="274089" y="-1341"/>
                        <a:pt x="581194" y="13"/>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AU"/>
                </a:p>
              </p:txBody>
            </p:sp>
            <p:sp>
              <p:nvSpPr>
                <p:cNvPr id="192" name="Freeform 9"/>
                <p:cNvSpPr>
                  <a:spLocks/>
                </p:cNvSpPr>
                <p:nvPr/>
              </p:nvSpPr>
              <p:spPr bwMode="auto">
                <a:xfrm>
                  <a:off x="6121400" y="5607050"/>
                  <a:ext cx="273050" cy="273050"/>
                </a:xfrm>
                <a:custGeom>
                  <a:avLst/>
                  <a:gdLst>
                    <a:gd name="T0" fmla="*/ 304 w 605"/>
                    <a:gd name="T1" fmla="*/ 0 h 605"/>
                    <a:gd name="T2" fmla="*/ 304 w 605"/>
                    <a:gd name="T3" fmla="*/ 0 h 605"/>
                    <a:gd name="T4" fmla="*/ 604 w 605"/>
                    <a:gd name="T5" fmla="*/ 303 h 605"/>
                    <a:gd name="T6" fmla="*/ 301 w 605"/>
                    <a:gd name="T7" fmla="*/ 604 h 605"/>
                    <a:gd name="T8" fmla="*/ 1 w 605"/>
                    <a:gd name="T9" fmla="*/ 301 h 605"/>
                    <a:gd name="T10" fmla="*/ 304 w 605"/>
                    <a:gd name="T11" fmla="*/ 0 h 605"/>
                  </a:gdLst>
                  <a:ahLst/>
                  <a:cxnLst>
                    <a:cxn ang="0">
                      <a:pos x="T0" y="T1"/>
                    </a:cxn>
                    <a:cxn ang="0">
                      <a:pos x="T2" y="T3"/>
                    </a:cxn>
                    <a:cxn ang="0">
                      <a:pos x="T4" y="T5"/>
                    </a:cxn>
                    <a:cxn ang="0">
                      <a:pos x="T6" y="T7"/>
                    </a:cxn>
                    <a:cxn ang="0">
                      <a:pos x="T8" y="T9"/>
                    </a:cxn>
                    <a:cxn ang="0">
                      <a:pos x="T10" y="T11"/>
                    </a:cxn>
                  </a:cxnLst>
                  <a:rect l="0" t="0" r="r" b="b"/>
                  <a:pathLst>
                    <a:path w="605" h="605">
                      <a:moveTo>
                        <a:pt x="304" y="0"/>
                      </a:moveTo>
                      <a:lnTo>
                        <a:pt x="304" y="0"/>
                      </a:lnTo>
                      <a:cubicBezTo>
                        <a:pt x="470" y="1"/>
                        <a:pt x="605" y="136"/>
                        <a:pt x="604" y="303"/>
                      </a:cubicBezTo>
                      <a:cubicBezTo>
                        <a:pt x="604" y="470"/>
                        <a:pt x="468" y="605"/>
                        <a:pt x="301" y="604"/>
                      </a:cubicBezTo>
                      <a:cubicBezTo>
                        <a:pt x="135" y="603"/>
                        <a:pt x="0" y="468"/>
                        <a:pt x="1" y="301"/>
                      </a:cubicBezTo>
                      <a:cubicBezTo>
                        <a:pt x="1" y="134"/>
                        <a:pt x="137" y="0"/>
                        <a:pt x="304" y="0"/>
                      </a:cubicBezTo>
                      <a:close/>
                    </a:path>
                  </a:pathLst>
                </a:custGeom>
                <a:solidFill>
                  <a:srgbClr val="59595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190" name="Freeform 27"/>
              <p:cNvSpPr>
                <a:spLocks/>
              </p:cNvSpPr>
              <p:nvPr/>
            </p:nvSpPr>
            <p:spPr bwMode="auto">
              <a:xfrm>
                <a:off x="5133975" y="1128712"/>
                <a:ext cx="2212975" cy="4379912"/>
              </a:xfrm>
              <a:custGeom>
                <a:avLst/>
                <a:gdLst>
                  <a:gd name="T0" fmla="*/ 53 w 4893"/>
                  <a:gd name="T1" fmla="*/ 0 h 9704"/>
                  <a:gd name="T2" fmla="*/ 53 w 4893"/>
                  <a:gd name="T3" fmla="*/ 0 h 9704"/>
                  <a:gd name="T4" fmla="*/ 4893 w 4893"/>
                  <a:gd name="T5" fmla="*/ 18 h 9704"/>
                  <a:gd name="T6" fmla="*/ 4893 w 4893"/>
                  <a:gd name="T7" fmla="*/ 18 h 9704"/>
                  <a:gd name="T8" fmla="*/ 17 w 4893"/>
                  <a:gd name="T9" fmla="*/ 9704 h 9704"/>
                  <a:gd name="T10" fmla="*/ 9 w 4893"/>
                  <a:gd name="T11" fmla="*/ 9701 h 9704"/>
                  <a:gd name="T12" fmla="*/ 0 w 4893"/>
                  <a:gd name="T13" fmla="*/ 9686 h 9704"/>
                  <a:gd name="T14" fmla="*/ 36 w 4893"/>
                  <a:gd name="T15" fmla="*/ 17 h 9704"/>
                  <a:gd name="T16" fmla="*/ 53 w 4893"/>
                  <a:gd name="T17" fmla="*/ 0 h 9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93" h="9704">
                    <a:moveTo>
                      <a:pt x="53" y="0"/>
                    </a:moveTo>
                    <a:lnTo>
                      <a:pt x="53" y="0"/>
                    </a:lnTo>
                    <a:lnTo>
                      <a:pt x="4893" y="18"/>
                    </a:lnTo>
                    <a:lnTo>
                      <a:pt x="4893" y="18"/>
                    </a:lnTo>
                    <a:lnTo>
                      <a:pt x="17" y="9704"/>
                    </a:lnTo>
                    <a:lnTo>
                      <a:pt x="9" y="9701"/>
                    </a:lnTo>
                    <a:cubicBezTo>
                      <a:pt x="4" y="9698"/>
                      <a:pt x="0" y="9693"/>
                      <a:pt x="0" y="9686"/>
                    </a:cubicBezTo>
                    <a:lnTo>
                      <a:pt x="36" y="17"/>
                    </a:lnTo>
                    <a:cubicBezTo>
                      <a:pt x="36" y="7"/>
                      <a:pt x="44" y="0"/>
                      <a:pt x="53" y="0"/>
                    </a:cubicBez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grpSp>
        <p:nvGrpSpPr>
          <p:cNvPr id="198" name="Group 80" descr="Down:  Group 80"/>
          <p:cNvGrpSpPr/>
          <p:nvPr/>
        </p:nvGrpSpPr>
        <p:grpSpPr>
          <a:xfrm>
            <a:off x="6233607" y="1339083"/>
            <a:ext cx="1857620" cy="4838627"/>
            <a:chOff x="4902200" y="676028"/>
            <a:chExt cx="2724150" cy="5321790"/>
          </a:xfrm>
        </p:grpSpPr>
        <p:grpSp>
          <p:nvGrpSpPr>
            <p:cNvPr id="199" name="Group 81"/>
            <p:cNvGrpSpPr/>
            <p:nvPr/>
          </p:nvGrpSpPr>
          <p:grpSpPr>
            <a:xfrm>
              <a:off x="4902200" y="676028"/>
              <a:ext cx="2724150" cy="5321790"/>
              <a:chOff x="4902200" y="676028"/>
              <a:chExt cx="2724150" cy="5321790"/>
            </a:xfrm>
          </p:grpSpPr>
          <p:sp>
            <p:nvSpPr>
              <p:cNvPr id="201" name="Freeform 83"/>
              <p:cNvSpPr>
                <a:spLocks/>
              </p:cNvSpPr>
              <p:nvPr/>
            </p:nvSpPr>
            <p:spPr bwMode="auto">
              <a:xfrm>
                <a:off x="4902200" y="676028"/>
                <a:ext cx="2724150" cy="5321790"/>
              </a:xfrm>
              <a:custGeom>
                <a:avLst/>
                <a:gdLst>
                  <a:gd name="connsiteX0" fmla="*/ 266857 w 2724150"/>
                  <a:gd name="connsiteY0" fmla="*/ 444746 h 5321790"/>
                  <a:gd name="connsiteX1" fmla="*/ 259169 w 2724150"/>
                  <a:gd name="connsiteY1" fmla="*/ 452422 h 5321790"/>
                  <a:gd name="connsiteX2" fmla="*/ 242888 w 2724150"/>
                  <a:gd name="connsiteY2" fmla="*/ 4817929 h 5321790"/>
                  <a:gd name="connsiteX3" fmla="*/ 250576 w 2724150"/>
                  <a:gd name="connsiteY3" fmla="*/ 4826056 h 5321790"/>
                  <a:gd name="connsiteX4" fmla="*/ 2462057 w 2724150"/>
                  <a:gd name="connsiteY4" fmla="*/ 4834183 h 5321790"/>
                  <a:gd name="connsiteX5" fmla="*/ 2470198 w 2724150"/>
                  <a:gd name="connsiteY5" fmla="*/ 4826056 h 5321790"/>
                  <a:gd name="connsiteX6" fmla="*/ 2486026 w 2724150"/>
                  <a:gd name="connsiteY6" fmla="*/ 460549 h 5321790"/>
                  <a:gd name="connsiteX7" fmla="*/ 2478338 w 2724150"/>
                  <a:gd name="connsiteY7" fmla="*/ 452873 h 5321790"/>
                  <a:gd name="connsiteX8" fmla="*/ 581194 w 2724150"/>
                  <a:gd name="connsiteY8" fmla="*/ 13 h 5321790"/>
                  <a:gd name="connsiteX9" fmla="*/ 2166927 w 2724150"/>
                  <a:gd name="connsiteY9" fmla="*/ 4979 h 5321790"/>
                  <a:gd name="connsiteX10" fmla="*/ 2702440 w 2724150"/>
                  <a:gd name="connsiteY10" fmla="*/ 412158 h 5321790"/>
                  <a:gd name="connsiteX11" fmla="*/ 2724150 w 2724150"/>
                  <a:gd name="connsiteY11" fmla="*/ 4902863 h 5321790"/>
                  <a:gd name="connsiteX12" fmla="*/ 2147027 w 2724150"/>
                  <a:gd name="connsiteY12" fmla="*/ 5321779 h 5321790"/>
                  <a:gd name="connsiteX13" fmla="*/ 561294 w 2724150"/>
                  <a:gd name="connsiteY13" fmla="*/ 5316362 h 5321790"/>
                  <a:gd name="connsiteX14" fmla="*/ 21710 w 2724150"/>
                  <a:gd name="connsiteY14" fmla="*/ 4892932 h 5321790"/>
                  <a:gd name="connsiteX15" fmla="*/ 0 w 2724150"/>
                  <a:gd name="connsiteY15" fmla="*/ 402227 h 5321790"/>
                  <a:gd name="connsiteX16" fmla="*/ 581194 w 2724150"/>
                  <a:gd name="connsiteY16" fmla="*/ 13 h 532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50" h="5321790">
                    <a:moveTo>
                      <a:pt x="266857" y="444746"/>
                    </a:moveTo>
                    <a:cubicBezTo>
                      <a:pt x="262787" y="444746"/>
                      <a:pt x="259169" y="447907"/>
                      <a:pt x="259169" y="452422"/>
                    </a:cubicBezTo>
                    <a:lnTo>
                      <a:pt x="242888" y="4817929"/>
                    </a:lnTo>
                    <a:cubicBezTo>
                      <a:pt x="242888" y="4822444"/>
                      <a:pt x="246506" y="4826056"/>
                      <a:pt x="250576" y="4826056"/>
                    </a:cubicBezTo>
                    <a:lnTo>
                      <a:pt x="2462057" y="4834183"/>
                    </a:lnTo>
                    <a:cubicBezTo>
                      <a:pt x="2466580" y="4834183"/>
                      <a:pt x="2470198" y="4830571"/>
                      <a:pt x="2470198" y="4826056"/>
                    </a:cubicBezTo>
                    <a:lnTo>
                      <a:pt x="2486026" y="460549"/>
                    </a:lnTo>
                    <a:cubicBezTo>
                      <a:pt x="2486026" y="456485"/>
                      <a:pt x="2482408" y="452873"/>
                      <a:pt x="2478338" y="452873"/>
                    </a:cubicBezTo>
                    <a:close/>
                    <a:moveTo>
                      <a:pt x="581194" y="13"/>
                    </a:moveTo>
                    <a:lnTo>
                      <a:pt x="2166927" y="4979"/>
                    </a:lnTo>
                    <a:cubicBezTo>
                      <a:pt x="2474033" y="6333"/>
                      <a:pt x="2703345" y="105645"/>
                      <a:pt x="2702440" y="412158"/>
                    </a:cubicBezTo>
                    <a:lnTo>
                      <a:pt x="2724150" y="4902863"/>
                    </a:lnTo>
                    <a:cubicBezTo>
                      <a:pt x="2723246" y="5209376"/>
                      <a:pt x="2454585" y="5323133"/>
                      <a:pt x="2147027" y="5321779"/>
                    </a:cubicBezTo>
                    <a:lnTo>
                      <a:pt x="561294" y="5316362"/>
                    </a:lnTo>
                    <a:cubicBezTo>
                      <a:pt x="254188" y="5315008"/>
                      <a:pt x="20353" y="5199445"/>
                      <a:pt x="21710" y="4892932"/>
                    </a:cubicBezTo>
                    <a:lnTo>
                      <a:pt x="0" y="402227"/>
                    </a:lnTo>
                    <a:cubicBezTo>
                      <a:pt x="904" y="95714"/>
                      <a:pt x="274089" y="-1341"/>
                      <a:pt x="581194" y="13"/>
                    </a:cubicBez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AU"/>
              </a:p>
            </p:txBody>
          </p:sp>
          <p:sp>
            <p:nvSpPr>
              <p:cNvPr id="202" name="Freeform 9"/>
              <p:cNvSpPr>
                <a:spLocks/>
              </p:cNvSpPr>
              <p:nvPr/>
            </p:nvSpPr>
            <p:spPr bwMode="auto">
              <a:xfrm>
                <a:off x="6121400" y="5607050"/>
                <a:ext cx="273050" cy="273050"/>
              </a:xfrm>
              <a:custGeom>
                <a:avLst/>
                <a:gdLst>
                  <a:gd name="T0" fmla="*/ 304 w 605"/>
                  <a:gd name="T1" fmla="*/ 0 h 605"/>
                  <a:gd name="T2" fmla="*/ 304 w 605"/>
                  <a:gd name="T3" fmla="*/ 0 h 605"/>
                  <a:gd name="T4" fmla="*/ 604 w 605"/>
                  <a:gd name="T5" fmla="*/ 303 h 605"/>
                  <a:gd name="T6" fmla="*/ 301 w 605"/>
                  <a:gd name="T7" fmla="*/ 604 h 605"/>
                  <a:gd name="T8" fmla="*/ 1 w 605"/>
                  <a:gd name="T9" fmla="*/ 301 h 605"/>
                  <a:gd name="T10" fmla="*/ 304 w 605"/>
                  <a:gd name="T11" fmla="*/ 0 h 605"/>
                </a:gdLst>
                <a:ahLst/>
                <a:cxnLst>
                  <a:cxn ang="0">
                    <a:pos x="T0" y="T1"/>
                  </a:cxn>
                  <a:cxn ang="0">
                    <a:pos x="T2" y="T3"/>
                  </a:cxn>
                  <a:cxn ang="0">
                    <a:pos x="T4" y="T5"/>
                  </a:cxn>
                  <a:cxn ang="0">
                    <a:pos x="T6" y="T7"/>
                  </a:cxn>
                  <a:cxn ang="0">
                    <a:pos x="T8" y="T9"/>
                  </a:cxn>
                  <a:cxn ang="0">
                    <a:pos x="T10" y="T11"/>
                  </a:cxn>
                </a:cxnLst>
                <a:rect l="0" t="0" r="r" b="b"/>
                <a:pathLst>
                  <a:path w="605" h="605">
                    <a:moveTo>
                      <a:pt x="304" y="0"/>
                    </a:moveTo>
                    <a:lnTo>
                      <a:pt x="304" y="0"/>
                    </a:lnTo>
                    <a:cubicBezTo>
                      <a:pt x="470" y="1"/>
                      <a:pt x="605" y="136"/>
                      <a:pt x="604" y="303"/>
                    </a:cubicBezTo>
                    <a:cubicBezTo>
                      <a:pt x="604" y="470"/>
                      <a:pt x="468" y="605"/>
                      <a:pt x="301" y="604"/>
                    </a:cubicBezTo>
                    <a:cubicBezTo>
                      <a:pt x="135" y="603"/>
                      <a:pt x="0" y="468"/>
                      <a:pt x="1" y="301"/>
                    </a:cubicBezTo>
                    <a:cubicBezTo>
                      <a:pt x="1" y="134"/>
                      <a:pt x="137" y="0"/>
                      <a:pt x="304" y="0"/>
                    </a:cubicBezTo>
                    <a:close/>
                  </a:path>
                </a:pathLst>
              </a:custGeom>
              <a:solidFill>
                <a:srgbClr val="59595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200" name="Freeform 27"/>
            <p:cNvSpPr>
              <a:spLocks/>
            </p:cNvSpPr>
            <p:nvPr/>
          </p:nvSpPr>
          <p:spPr bwMode="auto">
            <a:xfrm>
              <a:off x="5124252" y="1109421"/>
              <a:ext cx="2212974" cy="4379912"/>
            </a:xfrm>
            <a:custGeom>
              <a:avLst/>
              <a:gdLst>
                <a:gd name="T0" fmla="*/ 53 w 4893"/>
                <a:gd name="T1" fmla="*/ 0 h 9704"/>
                <a:gd name="T2" fmla="*/ 53 w 4893"/>
                <a:gd name="T3" fmla="*/ 0 h 9704"/>
                <a:gd name="T4" fmla="*/ 4893 w 4893"/>
                <a:gd name="T5" fmla="*/ 18 h 9704"/>
                <a:gd name="T6" fmla="*/ 4893 w 4893"/>
                <a:gd name="T7" fmla="*/ 18 h 9704"/>
                <a:gd name="T8" fmla="*/ 17 w 4893"/>
                <a:gd name="T9" fmla="*/ 9704 h 9704"/>
                <a:gd name="T10" fmla="*/ 9 w 4893"/>
                <a:gd name="T11" fmla="*/ 9701 h 9704"/>
                <a:gd name="T12" fmla="*/ 0 w 4893"/>
                <a:gd name="T13" fmla="*/ 9686 h 9704"/>
                <a:gd name="T14" fmla="*/ 36 w 4893"/>
                <a:gd name="T15" fmla="*/ 17 h 9704"/>
                <a:gd name="T16" fmla="*/ 53 w 4893"/>
                <a:gd name="T17" fmla="*/ 0 h 9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93" h="9704">
                  <a:moveTo>
                    <a:pt x="53" y="0"/>
                  </a:moveTo>
                  <a:lnTo>
                    <a:pt x="53" y="0"/>
                  </a:lnTo>
                  <a:lnTo>
                    <a:pt x="4893" y="18"/>
                  </a:lnTo>
                  <a:lnTo>
                    <a:pt x="4893" y="18"/>
                  </a:lnTo>
                  <a:lnTo>
                    <a:pt x="17" y="9704"/>
                  </a:lnTo>
                  <a:lnTo>
                    <a:pt x="9" y="9701"/>
                  </a:lnTo>
                  <a:cubicBezTo>
                    <a:pt x="4" y="9698"/>
                    <a:pt x="0" y="9693"/>
                    <a:pt x="0" y="9686"/>
                  </a:cubicBezTo>
                  <a:lnTo>
                    <a:pt x="36" y="17"/>
                  </a:lnTo>
                  <a:cubicBezTo>
                    <a:pt x="36" y="7"/>
                    <a:pt x="44" y="0"/>
                    <a:pt x="53" y="0"/>
                  </a:cubicBez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203" name="Rounded Rectangle 202"/>
          <p:cNvSpPr/>
          <p:nvPr/>
        </p:nvSpPr>
        <p:spPr>
          <a:xfrm flipH="1">
            <a:off x="7234238" y="4576425"/>
            <a:ext cx="567980" cy="644185"/>
          </a:xfrm>
          <a:prstGeom prst="roundRect">
            <a:avLst/>
          </a:prstGeom>
          <a:solidFill>
            <a:srgbClr val="00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04" name="Grupo 1"/>
          <p:cNvGrpSpPr/>
          <p:nvPr/>
        </p:nvGrpSpPr>
        <p:grpSpPr>
          <a:xfrm>
            <a:off x="2481263" y="3170240"/>
            <a:ext cx="4441031" cy="522288"/>
            <a:chOff x="3308350" y="3170240"/>
            <a:chExt cx="5921375" cy="522288"/>
          </a:xfrm>
        </p:grpSpPr>
        <p:sp>
          <p:nvSpPr>
            <p:cNvPr id="205" name="Freeform 5"/>
            <p:cNvSpPr>
              <a:spLocks/>
            </p:cNvSpPr>
            <p:nvPr/>
          </p:nvSpPr>
          <p:spPr bwMode="auto">
            <a:xfrm>
              <a:off x="3308350" y="3181353"/>
              <a:ext cx="160338" cy="500063"/>
            </a:xfrm>
            <a:custGeom>
              <a:avLst/>
              <a:gdLst>
                <a:gd name="T0" fmla="*/ 0 w 295"/>
                <a:gd name="T1" fmla="*/ 913 h 913"/>
                <a:gd name="T2" fmla="*/ 0 w 295"/>
                <a:gd name="T3" fmla="*/ 913 h 913"/>
                <a:gd name="T4" fmla="*/ 0 w 295"/>
                <a:gd name="T5" fmla="*/ 0 h 913"/>
                <a:gd name="T6" fmla="*/ 28 w 295"/>
                <a:gd name="T7" fmla="*/ 0 h 913"/>
                <a:gd name="T8" fmla="*/ 28 w 295"/>
                <a:gd name="T9" fmla="*/ 885 h 913"/>
                <a:gd name="T10" fmla="*/ 295 w 295"/>
                <a:gd name="T11" fmla="*/ 885 h 913"/>
                <a:gd name="T12" fmla="*/ 295 w 295"/>
                <a:gd name="T13" fmla="*/ 913 h 913"/>
                <a:gd name="T14" fmla="*/ 0 w 295"/>
                <a:gd name="T15" fmla="*/ 913 h 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 h="913">
                  <a:moveTo>
                    <a:pt x="0" y="913"/>
                  </a:moveTo>
                  <a:lnTo>
                    <a:pt x="0" y="913"/>
                  </a:lnTo>
                  <a:lnTo>
                    <a:pt x="0" y="0"/>
                  </a:lnTo>
                  <a:lnTo>
                    <a:pt x="28" y="0"/>
                  </a:lnTo>
                  <a:lnTo>
                    <a:pt x="28" y="885"/>
                  </a:lnTo>
                  <a:lnTo>
                    <a:pt x="295" y="885"/>
                  </a:lnTo>
                  <a:lnTo>
                    <a:pt x="295" y="913"/>
                  </a:lnTo>
                  <a:lnTo>
                    <a:pt x="0" y="9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6" name="Freeform 6"/>
            <p:cNvSpPr>
              <a:spLocks/>
            </p:cNvSpPr>
            <p:nvPr/>
          </p:nvSpPr>
          <p:spPr bwMode="auto">
            <a:xfrm>
              <a:off x="3603625" y="3181353"/>
              <a:ext cx="14288" cy="500063"/>
            </a:xfrm>
            <a:custGeom>
              <a:avLst/>
              <a:gdLst>
                <a:gd name="T0" fmla="*/ 0 w 28"/>
                <a:gd name="T1" fmla="*/ 913 h 913"/>
                <a:gd name="T2" fmla="*/ 0 w 28"/>
                <a:gd name="T3" fmla="*/ 913 h 913"/>
                <a:gd name="T4" fmla="*/ 0 w 28"/>
                <a:gd name="T5" fmla="*/ 0 h 913"/>
                <a:gd name="T6" fmla="*/ 28 w 28"/>
                <a:gd name="T7" fmla="*/ 0 h 913"/>
                <a:gd name="T8" fmla="*/ 28 w 28"/>
                <a:gd name="T9" fmla="*/ 913 h 913"/>
                <a:gd name="T10" fmla="*/ 0 w 28"/>
                <a:gd name="T11" fmla="*/ 913 h 913"/>
              </a:gdLst>
              <a:ahLst/>
              <a:cxnLst>
                <a:cxn ang="0">
                  <a:pos x="T0" y="T1"/>
                </a:cxn>
                <a:cxn ang="0">
                  <a:pos x="T2" y="T3"/>
                </a:cxn>
                <a:cxn ang="0">
                  <a:pos x="T4" y="T5"/>
                </a:cxn>
                <a:cxn ang="0">
                  <a:pos x="T6" y="T7"/>
                </a:cxn>
                <a:cxn ang="0">
                  <a:pos x="T8" y="T9"/>
                </a:cxn>
                <a:cxn ang="0">
                  <a:pos x="T10" y="T11"/>
                </a:cxn>
              </a:cxnLst>
              <a:rect l="0" t="0" r="r" b="b"/>
              <a:pathLst>
                <a:path w="28" h="913">
                  <a:moveTo>
                    <a:pt x="0" y="913"/>
                  </a:moveTo>
                  <a:lnTo>
                    <a:pt x="0" y="913"/>
                  </a:lnTo>
                  <a:lnTo>
                    <a:pt x="0" y="0"/>
                  </a:lnTo>
                  <a:lnTo>
                    <a:pt x="28" y="0"/>
                  </a:lnTo>
                  <a:lnTo>
                    <a:pt x="28" y="913"/>
                  </a:lnTo>
                  <a:lnTo>
                    <a:pt x="0" y="9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5" name="Freeform 7"/>
            <p:cNvSpPr>
              <a:spLocks/>
            </p:cNvSpPr>
            <p:nvPr/>
          </p:nvSpPr>
          <p:spPr bwMode="auto">
            <a:xfrm>
              <a:off x="3813175" y="3181353"/>
              <a:ext cx="250825" cy="500063"/>
            </a:xfrm>
            <a:custGeom>
              <a:avLst/>
              <a:gdLst>
                <a:gd name="T0" fmla="*/ 415 w 460"/>
                <a:gd name="T1" fmla="*/ 913 h 913"/>
                <a:gd name="T2" fmla="*/ 415 w 460"/>
                <a:gd name="T3" fmla="*/ 913 h 913"/>
                <a:gd name="T4" fmla="*/ 31 w 460"/>
                <a:gd name="T5" fmla="*/ 33 h 913"/>
                <a:gd name="T6" fmla="*/ 28 w 460"/>
                <a:gd name="T7" fmla="*/ 33 h 913"/>
                <a:gd name="T8" fmla="*/ 28 w 460"/>
                <a:gd name="T9" fmla="*/ 913 h 913"/>
                <a:gd name="T10" fmla="*/ 0 w 460"/>
                <a:gd name="T11" fmla="*/ 913 h 913"/>
                <a:gd name="T12" fmla="*/ 0 w 460"/>
                <a:gd name="T13" fmla="*/ 0 h 913"/>
                <a:gd name="T14" fmla="*/ 46 w 460"/>
                <a:gd name="T15" fmla="*/ 0 h 913"/>
                <a:gd name="T16" fmla="*/ 429 w 460"/>
                <a:gd name="T17" fmla="*/ 878 h 913"/>
                <a:gd name="T18" fmla="*/ 432 w 460"/>
                <a:gd name="T19" fmla="*/ 878 h 913"/>
                <a:gd name="T20" fmla="*/ 432 w 460"/>
                <a:gd name="T21" fmla="*/ 0 h 913"/>
                <a:gd name="T22" fmla="*/ 460 w 460"/>
                <a:gd name="T23" fmla="*/ 0 h 913"/>
                <a:gd name="T24" fmla="*/ 460 w 460"/>
                <a:gd name="T25" fmla="*/ 913 h 913"/>
                <a:gd name="T26" fmla="*/ 415 w 460"/>
                <a:gd name="T27" fmla="*/ 9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0" h="913">
                  <a:moveTo>
                    <a:pt x="415" y="913"/>
                  </a:moveTo>
                  <a:lnTo>
                    <a:pt x="415" y="913"/>
                  </a:lnTo>
                  <a:lnTo>
                    <a:pt x="31" y="33"/>
                  </a:lnTo>
                  <a:lnTo>
                    <a:pt x="28" y="33"/>
                  </a:lnTo>
                  <a:lnTo>
                    <a:pt x="28" y="913"/>
                  </a:lnTo>
                  <a:lnTo>
                    <a:pt x="0" y="913"/>
                  </a:lnTo>
                  <a:lnTo>
                    <a:pt x="0" y="0"/>
                  </a:lnTo>
                  <a:lnTo>
                    <a:pt x="46" y="0"/>
                  </a:lnTo>
                  <a:lnTo>
                    <a:pt x="429" y="878"/>
                  </a:lnTo>
                  <a:lnTo>
                    <a:pt x="432" y="878"/>
                  </a:lnTo>
                  <a:lnTo>
                    <a:pt x="432" y="0"/>
                  </a:lnTo>
                  <a:lnTo>
                    <a:pt x="460" y="0"/>
                  </a:lnTo>
                  <a:lnTo>
                    <a:pt x="460" y="913"/>
                  </a:lnTo>
                  <a:lnTo>
                    <a:pt x="415" y="9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6" name="Freeform 8"/>
            <p:cNvSpPr>
              <a:spLocks/>
            </p:cNvSpPr>
            <p:nvPr/>
          </p:nvSpPr>
          <p:spPr bwMode="auto">
            <a:xfrm>
              <a:off x="4259263" y="3181353"/>
              <a:ext cx="234950" cy="500063"/>
            </a:xfrm>
            <a:custGeom>
              <a:avLst/>
              <a:gdLst>
                <a:gd name="T0" fmla="*/ 30 w 431"/>
                <a:gd name="T1" fmla="*/ 419 h 913"/>
                <a:gd name="T2" fmla="*/ 30 w 431"/>
                <a:gd name="T3" fmla="*/ 419 h 913"/>
                <a:gd name="T4" fmla="*/ 370 w 431"/>
                <a:gd name="T5" fmla="*/ 0 h 913"/>
                <a:gd name="T6" fmla="*/ 405 w 431"/>
                <a:gd name="T7" fmla="*/ 0 h 913"/>
                <a:gd name="T8" fmla="*/ 62 w 431"/>
                <a:gd name="T9" fmla="*/ 420 h 913"/>
                <a:gd name="T10" fmla="*/ 431 w 431"/>
                <a:gd name="T11" fmla="*/ 913 h 913"/>
                <a:gd name="T12" fmla="*/ 395 w 431"/>
                <a:gd name="T13" fmla="*/ 913 h 913"/>
                <a:gd name="T14" fmla="*/ 30 w 431"/>
                <a:gd name="T15" fmla="*/ 421 h 913"/>
                <a:gd name="T16" fmla="*/ 29 w 431"/>
                <a:gd name="T17" fmla="*/ 421 h 913"/>
                <a:gd name="T18" fmla="*/ 29 w 431"/>
                <a:gd name="T19" fmla="*/ 913 h 913"/>
                <a:gd name="T20" fmla="*/ 0 w 431"/>
                <a:gd name="T21" fmla="*/ 913 h 913"/>
                <a:gd name="T22" fmla="*/ 0 w 431"/>
                <a:gd name="T23" fmla="*/ 0 h 913"/>
                <a:gd name="T24" fmla="*/ 29 w 431"/>
                <a:gd name="T25" fmla="*/ 0 h 913"/>
                <a:gd name="T26" fmla="*/ 29 w 431"/>
                <a:gd name="T27" fmla="*/ 419 h 913"/>
                <a:gd name="T28" fmla="*/ 30 w 431"/>
                <a:gd name="T29" fmla="*/ 419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1" h="913">
                  <a:moveTo>
                    <a:pt x="30" y="419"/>
                  </a:moveTo>
                  <a:lnTo>
                    <a:pt x="30" y="419"/>
                  </a:lnTo>
                  <a:lnTo>
                    <a:pt x="370" y="0"/>
                  </a:lnTo>
                  <a:lnTo>
                    <a:pt x="405" y="0"/>
                  </a:lnTo>
                  <a:lnTo>
                    <a:pt x="62" y="420"/>
                  </a:lnTo>
                  <a:lnTo>
                    <a:pt x="431" y="913"/>
                  </a:lnTo>
                  <a:lnTo>
                    <a:pt x="395" y="913"/>
                  </a:lnTo>
                  <a:lnTo>
                    <a:pt x="30" y="421"/>
                  </a:lnTo>
                  <a:lnTo>
                    <a:pt x="29" y="421"/>
                  </a:lnTo>
                  <a:lnTo>
                    <a:pt x="29" y="913"/>
                  </a:lnTo>
                  <a:lnTo>
                    <a:pt x="0" y="913"/>
                  </a:lnTo>
                  <a:lnTo>
                    <a:pt x="0" y="0"/>
                  </a:lnTo>
                  <a:lnTo>
                    <a:pt x="29" y="0"/>
                  </a:lnTo>
                  <a:lnTo>
                    <a:pt x="29" y="419"/>
                  </a:lnTo>
                  <a:lnTo>
                    <a:pt x="30" y="41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7" name="Freeform 9"/>
            <p:cNvSpPr>
              <a:spLocks/>
            </p:cNvSpPr>
            <p:nvPr/>
          </p:nvSpPr>
          <p:spPr bwMode="auto">
            <a:xfrm>
              <a:off x="4635500" y="3181353"/>
              <a:ext cx="15875" cy="500063"/>
            </a:xfrm>
            <a:custGeom>
              <a:avLst/>
              <a:gdLst>
                <a:gd name="T0" fmla="*/ 0 w 29"/>
                <a:gd name="T1" fmla="*/ 913 h 913"/>
                <a:gd name="T2" fmla="*/ 0 w 29"/>
                <a:gd name="T3" fmla="*/ 913 h 913"/>
                <a:gd name="T4" fmla="*/ 0 w 29"/>
                <a:gd name="T5" fmla="*/ 0 h 913"/>
                <a:gd name="T6" fmla="*/ 29 w 29"/>
                <a:gd name="T7" fmla="*/ 0 h 913"/>
                <a:gd name="T8" fmla="*/ 29 w 29"/>
                <a:gd name="T9" fmla="*/ 913 h 913"/>
                <a:gd name="T10" fmla="*/ 0 w 29"/>
                <a:gd name="T11" fmla="*/ 913 h 913"/>
              </a:gdLst>
              <a:ahLst/>
              <a:cxnLst>
                <a:cxn ang="0">
                  <a:pos x="T0" y="T1"/>
                </a:cxn>
                <a:cxn ang="0">
                  <a:pos x="T2" y="T3"/>
                </a:cxn>
                <a:cxn ang="0">
                  <a:pos x="T4" y="T5"/>
                </a:cxn>
                <a:cxn ang="0">
                  <a:pos x="T6" y="T7"/>
                </a:cxn>
                <a:cxn ang="0">
                  <a:pos x="T8" y="T9"/>
                </a:cxn>
                <a:cxn ang="0">
                  <a:pos x="T10" y="T11"/>
                </a:cxn>
              </a:cxnLst>
              <a:rect l="0" t="0" r="r" b="b"/>
              <a:pathLst>
                <a:path w="29" h="913">
                  <a:moveTo>
                    <a:pt x="0" y="913"/>
                  </a:moveTo>
                  <a:lnTo>
                    <a:pt x="0" y="913"/>
                  </a:lnTo>
                  <a:lnTo>
                    <a:pt x="0" y="0"/>
                  </a:lnTo>
                  <a:lnTo>
                    <a:pt x="29" y="0"/>
                  </a:lnTo>
                  <a:lnTo>
                    <a:pt x="29" y="913"/>
                  </a:lnTo>
                  <a:lnTo>
                    <a:pt x="0" y="9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8" name="Freeform 10"/>
            <p:cNvSpPr>
              <a:spLocks/>
            </p:cNvSpPr>
            <p:nvPr/>
          </p:nvSpPr>
          <p:spPr bwMode="auto">
            <a:xfrm>
              <a:off x="4846638" y="3181353"/>
              <a:ext cx="250825" cy="500063"/>
            </a:xfrm>
            <a:custGeom>
              <a:avLst/>
              <a:gdLst>
                <a:gd name="T0" fmla="*/ 415 w 460"/>
                <a:gd name="T1" fmla="*/ 913 h 913"/>
                <a:gd name="T2" fmla="*/ 415 w 460"/>
                <a:gd name="T3" fmla="*/ 913 h 913"/>
                <a:gd name="T4" fmla="*/ 31 w 460"/>
                <a:gd name="T5" fmla="*/ 33 h 913"/>
                <a:gd name="T6" fmla="*/ 28 w 460"/>
                <a:gd name="T7" fmla="*/ 33 h 913"/>
                <a:gd name="T8" fmla="*/ 28 w 460"/>
                <a:gd name="T9" fmla="*/ 913 h 913"/>
                <a:gd name="T10" fmla="*/ 0 w 460"/>
                <a:gd name="T11" fmla="*/ 913 h 913"/>
                <a:gd name="T12" fmla="*/ 0 w 460"/>
                <a:gd name="T13" fmla="*/ 0 h 913"/>
                <a:gd name="T14" fmla="*/ 46 w 460"/>
                <a:gd name="T15" fmla="*/ 0 h 913"/>
                <a:gd name="T16" fmla="*/ 429 w 460"/>
                <a:gd name="T17" fmla="*/ 878 h 913"/>
                <a:gd name="T18" fmla="*/ 432 w 460"/>
                <a:gd name="T19" fmla="*/ 878 h 913"/>
                <a:gd name="T20" fmla="*/ 432 w 460"/>
                <a:gd name="T21" fmla="*/ 0 h 913"/>
                <a:gd name="T22" fmla="*/ 460 w 460"/>
                <a:gd name="T23" fmla="*/ 0 h 913"/>
                <a:gd name="T24" fmla="*/ 460 w 460"/>
                <a:gd name="T25" fmla="*/ 913 h 913"/>
                <a:gd name="T26" fmla="*/ 415 w 460"/>
                <a:gd name="T27" fmla="*/ 9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0" h="913">
                  <a:moveTo>
                    <a:pt x="415" y="913"/>
                  </a:moveTo>
                  <a:lnTo>
                    <a:pt x="415" y="913"/>
                  </a:lnTo>
                  <a:lnTo>
                    <a:pt x="31" y="33"/>
                  </a:lnTo>
                  <a:lnTo>
                    <a:pt x="28" y="33"/>
                  </a:lnTo>
                  <a:lnTo>
                    <a:pt x="28" y="913"/>
                  </a:lnTo>
                  <a:lnTo>
                    <a:pt x="0" y="913"/>
                  </a:lnTo>
                  <a:lnTo>
                    <a:pt x="0" y="0"/>
                  </a:lnTo>
                  <a:lnTo>
                    <a:pt x="46" y="0"/>
                  </a:lnTo>
                  <a:lnTo>
                    <a:pt x="429" y="878"/>
                  </a:lnTo>
                  <a:lnTo>
                    <a:pt x="432" y="878"/>
                  </a:lnTo>
                  <a:lnTo>
                    <a:pt x="432" y="0"/>
                  </a:lnTo>
                  <a:lnTo>
                    <a:pt x="460" y="0"/>
                  </a:lnTo>
                  <a:lnTo>
                    <a:pt x="460" y="913"/>
                  </a:lnTo>
                  <a:lnTo>
                    <a:pt x="415" y="9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9" name="Freeform 11"/>
            <p:cNvSpPr>
              <a:spLocks/>
            </p:cNvSpPr>
            <p:nvPr/>
          </p:nvSpPr>
          <p:spPr bwMode="auto">
            <a:xfrm>
              <a:off x="5270500" y="3170240"/>
              <a:ext cx="269875" cy="519113"/>
            </a:xfrm>
            <a:custGeom>
              <a:avLst/>
              <a:gdLst>
                <a:gd name="T0" fmla="*/ 28 w 495"/>
                <a:gd name="T1" fmla="*/ 476 h 950"/>
                <a:gd name="T2" fmla="*/ 28 w 495"/>
                <a:gd name="T3" fmla="*/ 476 h 950"/>
                <a:gd name="T4" fmla="*/ 45 w 495"/>
                <a:gd name="T5" fmla="*/ 659 h 950"/>
                <a:gd name="T6" fmla="*/ 98 w 495"/>
                <a:gd name="T7" fmla="*/ 801 h 950"/>
                <a:gd name="T8" fmla="*/ 183 w 495"/>
                <a:gd name="T9" fmla="*/ 892 h 950"/>
                <a:gd name="T10" fmla="*/ 300 w 495"/>
                <a:gd name="T11" fmla="*/ 925 h 950"/>
                <a:gd name="T12" fmla="*/ 466 w 495"/>
                <a:gd name="T13" fmla="*/ 863 h 950"/>
                <a:gd name="T14" fmla="*/ 466 w 495"/>
                <a:gd name="T15" fmla="*/ 490 h 950"/>
                <a:gd name="T16" fmla="*/ 313 w 495"/>
                <a:gd name="T17" fmla="*/ 490 h 950"/>
                <a:gd name="T18" fmla="*/ 313 w 495"/>
                <a:gd name="T19" fmla="*/ 464 h 950"/>
                <a:gd name="T20" fmla="*/ 495 w 495"/>
                <a:gd name="T21" fmla="*/ 464 h 950"/>
                <a:gd name="T22" fmla="*/ 495 w 495"/>
                <a:gd name="T23" fmla="*/ 874 h 950"/>
                <a:gd name="T24" fmla="*/ 412 w 495"/>
                <a:gd name="T25" fmla="*/ 928 h 950"/>
                <a:gd name="T26" fmla="*/ 300 w 495"/>
                <a:gd name="T27" fmla="*/ 950 h 950"/>
                <a:gd name="T28" fmla="*/ 172 w 495"/>
                <a:gd name="T29" fmla="*/ 917 h 950"/>
                <a:gd name="T30" fmla="*/ 78 w 495"/>
                <a:gd name="T31" fmla="*/ 823 h 950"/>
                <a:gd name="T32" fmla="*/ 20 w 495"/>
                <a:gd name="T33" fmla="*/ 673 h 950"/>
                <a:gd name="T34" fmla="*/ 0 w 495"/>
                <a:gd name="T35" fmla="*/ 476 h 950"/>
                <a:gd name="T36" fmla="*/ 18 w 495"/>
                <a:gd name="T37" fmla="*/ 287 h 950"/>
                <a:gd name="T38" fmla="*/ 73 w 495"/>
                <a:gd name="T39" fmla="*/ 136 h 950"/>
                <a:gd name="T40" fmla="*/ 163 w 495"/>
                <a:gd name="T41" fmla="*/ 36 h 950"/>
                <a:gd name="T42" fmla="*/ 287 w 495"/>
                <a:gd name="T43" fmla="*/ 0 h 950"/>
                <a:gd name="T44" fmla="*/ 392 w 495"/>
                <a:gd name="T45" fmla="*/ 27 h 950"/>
                <a:gd name="T46" fmla="*/ 480 w 495"/>
                <a:gd name="T47" fmla="*/ 120 h 950"/>
                <a:gd name="T48" fmla="*/ 457 w 495"/>
                <a:gd name="T49" fmla="*/ 134 h 950"/>
                <a:gd name="T50" fmla="*/ 379 w 495"/>
                <a:gd name="T51" fmla="*/ 51 h 950"/>
                <a:gd name="T52" fmla="*/ 287 w 495"/>
                <a:gd name="T53" fmla="*/ 26 h 950"/>
                <a:gd name="T54" fmla="*/ 172 w 495"/>
                <a:gd name="T55" fmla="*/ 62 h 950"/>
                <a:gd name="T56" fmla="*/ 92 w 495"/>
                <a:gd name="T57" fmla="*/ 158 h 950"/>
                <a:gd name="T58" fmla="*/ 44 w 495"/>
                <a:gd name="T59" fmla="*/ 300 h 950"/>
                <a:gd name="T60" fmla="*/ 28 w 495"/>
                <a:gd name="T61" fmla="*/ 476 h 950"/>
                <a:gd name="T62" fmla="*/ 28 w 495"/>
                <a:gd name="T63" fmla="*/ 47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950">
                  <a:moveTo>
                    <a:pt x="28" y="476"/>
                  </a:moveTo>
                  <a:lnTo>
                    <a:pt x="28" y="476"/>
                  </a:lnTo>
                  <a:cubicBezTo>
                    <a:pt x="28" y="543"/>
                    <a:pt x="34" y="604"/>
                    <a:pt x="45" y="659"/>
                  </a:cubicBezTo>
                  <a:cubicBezTo>
                    <a:pt x="57" y="714"/>
                    <a:pt x="74" y="761"/>
                    <a:pt x="98" y="801"/>
                  </a:cubicBezTo>
                  <a:cubicBezTo>
                    <a:pt x="121" y="840"/>
                    <a:pt x="149" y="871"/>
                    <a:pt x="183" y="892"/>
                  </a:cubicBezTo>
                  <a:cubicBezTo>
                    <a:pt x="217" y="914"/>
                    <a:pt x="256" y="925"/>
                    <a:pt x="300" y="925"/>
                  </a:cubicBezTo>
                  <a:cubicBezTo>
                    <a:pt x="368" y="925"/>
                    <a:pt x="423" y="904"/>
                    <a:pt x="466" y="863"/>
                  </a:cubicBezTo>
                  <a:lnTo>
                    <a:pt x="466" y="490"/>
                  </a:lnTo>
                  <a:lnTo>
                    <a:pt x="313" y="490"/>
                  </a:lnTo>
                  <a:lnTo>
                    <a:pt x="313" y="464"/>
                  </a:lnTo>
                  <a:lnTo>
                    <a:pt x="495" y="464"/>
                  </a:lnTo>
                  <a:lnTo>
                    <a:pt x="495" y="874"/>
                  </a:lnTo>
                  <a:cubicBezTo>
                    <a:pt x="473" y="896"/>
                    <a:pt x="446" y="914"/>
                    <a:pt x="412" y="928"/>
                  </a:cubicBezTo>
                  <a:cubicBezTo>
                    <a:pt x="379" y="943"/>
                    <a:pt x="341" y="950"/>
                    <a:pt x="300" y="950"/>
                  </a:cubicBezTo>
                  <a:cubicBezTo>
                    <a:pt x="252" y="950"/>
                    <a:pt x="209" y="939"/>
                    <a:pt x="172" y="917"/>
                  </a:cubicBezTo>
                  <a:cubicBezTo>
                    <a:pt x="135" y="896"/>
                    <a:pt x="104" y="864"/>
                    <a:pt x="78" y="823"/>
                  </a:cubicBezTo>
                  <a:cubicBezTo>
                    <a:pt x="53" y="781"/>
                    <a:pt x="33" y="732"/>
                    <a:pt x="20" y="673"/>
                  </a:cubicBezTo>
                  <a:cubicBezTo>
                    <a:pt x="6" y="615"/>
                    <a:pt x="0" y="549"/>
                    <a:pt x="0" y="476"/>
                  </a:cubicBezTo>
                  <a:cubicBezTo>
                    <a:pt x="0" y="408"/>
                    <a:pt x="6" y="345"/>
                    <a:pt x="18" y="287"/>
                  </a:cubicBezTo>
                  <a:cubicBezTo>
                    <a:pt x="31" y="229"/>
                    <a:pt x="49" y="179"/>
                    <a:pt x="73" y="136"/>
                  </a:cubicBezTo>
                  <a:cubicBezTo>
                    <a:pt x="97" y="94"/>
                    <a:pt x="127" y="60"/>
                    <a:pt x="163" y="36"/>
                  </a:cubicBezTo>
                  <a:cubicBezTo>
                    <a:pt x="198" y="12"/>
                    <a:pt x="240" y="0"/>
                    <a:pt x="287" y="0"/>
                  </a:cubicBezTo>
                  <a:cubicBezTo>
                    <a:pt x="322" y="0"/>
                    <a:pt x="357" y="9"/>
                    <a:pt x="392" y="27"/>
                  </a:cubicBezTo>
                  <a:cubicBezTo>
                    <a:pt x="428" y="45"/>
                    <a:pt x="457" y="76"/>
                    <a:pt x="480" y="120"/>
                  </a:cubicBezTo>
                  <a:lnTo>
                    <a:pt x="457" y="134"/>
                  </a:lnTo>
                  <a:cubicBezTo>
                    <a:pt x="436" y="96"/>
                    <a:pt x="410" y="68"/>
                    <a:pt x="379" y="51"/>
                  </a:cubicBezTo>
                  <a:cubicBezTo>
                    <a:pt x="349" y="34"/>
                    <a:pt x="318" y="26"/>
                    <a:pt x="287" y="26"/>
                  </a:cubicBezTo>
                  <a:cubicBezTo>
                    <a:pt x="243" y="26"/>
                    <a:pt x="205" y="38"/>
                    <a:pt x="172" y="62"/>
                  </a:cubicBezTo>
                  <a:cubicBezTo>
                    <a:pt x="140" y="85"/>
                    <a:pt x="113" y="117"/>
                    <a:pt x="92" y="158"/>
                  </a:cubicBezTo>
                  <a:cubicBezTo>
                    <a:pt x="71" y="198"/>
                    <a:pt x="55" y="245"/>
                    <a:pt x="44" y="300"/>
                  </a:cubicBezTo>
                  <a:cubicBezTo>
                    <a:pt x="33" y="355"/>
                    <a:pt x="28" y="413"/>
                    <a:pt x="28" y="476"/>
                  </a:cubicBezTo>
                  <a:lnTo>
                    <a:pt x="28" y="47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60" name="Freeform 12"/>
            <p:cNvSpPr>
              <a:spLocks/>
            </p:cNvSpPr>
            <p:nvPr/>
          </p:nvSpPr>
          <p:spPr bwMode="auto">
            <a:xfrm>
              <a:off x="5845175" y="3181353"/>
              <a:ext cx="211138" cy="500063"/>
            </a:xfrm>
            <a:custGeom>
              <a:avLst/>
              <a:gdLst>
                <a:gd name="T0" fmla="*/ 209 w 389"/>
                <a:gd name="T1" fmla="*/ 26 h 913"/>
                <a:gd name="T2" fmla="*/ 209 w 389"/>
                <a:gd name="T3" fmla="*/ 26 h 913"/>
                <a:gd name="T4" fmla="*/ 209 w 389"/>
                <a:gd name="T5" fmla="*/ 913 h 913"/>
                <a:gd name="T6" fmla="*/ 181 w 389"/>
                <a:gd name="T7" fmla="*/ 913 h 913"/>
                <a:gd name="T8" fmla="*/ 181 w 389"/>
                <a:gd name="T9" fmla="*/ 26 h 913"/>
                <a:gd name="T10" fmla="*/ 0 w 389"/>
                <a:gd name="T11" fmla="*/ 26 h 913"/>
                <a:gd name="T12" fmla="*/ 0 w 389"/>
                <a:gd name="T13" fmla="*/ 0 h 913"/>
                <a:gd name="T14" fmla="*/ 389 w 389"/>
                <a:gd name="T15" fmla="*/ 0 h 913"/>
                <a:gd name="T16" fmla="*/ 389 w 389"/>
                <a:gd name="T17" fmla="*/ 26 h 913"/>
                <a:gd name="T18" fmla="*/ 209 w 389"/>
                <a:gd name="T19" fmla="*/ 26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9" h="913">
                  <a:moveTo>
                    <a:pt x="209" y="26"/>
                  </a:moveTo>
                  <a:lnTo>
                    <a:pt x="209" y="26"/>
                  </a:lnTo>
                  <a:lnTo>
                    <a:pt x="209" y="913"/>
                  </a:lnTo>
                  <a:lnTo>
                    <a:pt x="181" y="913"/>
                  </a:lnTo>
                  <a:lnTo>
                    <a:pt x="181" y="26"/>
                  </a:lnTo>
                  <a:lnTo>
                    <a:pt x="0" y="26"/>
                  </a:lnTo>
                  <a:lnTo>
                    <a:pt x="0" y="0"/>
                  </a:lnTo>
                  <a:lnTo>
                    <a:pt x="389" y="0"/>
                  </a:lnTo>
                  <a:lnTo>
                    <a:pt x="389" y="26"/>
                  </a:lnTo>
                  <a:lnTo>
                    <a:pt x="209" y="2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61" name="Freeform 13"/>
            <p:cNvSpPr>
              <a:spLocks/>
            </p:cNvSpPr>
            <p:nvPr/>
          </p:nvSpPr>
          <p:spPr bwMode="auto">
            <a:xfrm>
              <a:off x="6189663" y="3181353"/>
              <a:ext cx="261938" cy="500063"/>
            </a:xfrm>
            <a:custGeom>
              <a:avLst/>
              <a:gdLst>
                <a:gd name="T0" fmla="*/ 451 w 480"/>
                <a:gd name="T1" fmla="*/ 913 h 913"/>
                <a:gd name="T2" fmla="*/ 451 w 480"/>
                <a:gd name="T3" fmla="*/ 913 h 913"/>
                <a:gd name="T4" fmla="*/ 451 w 480"/>
                <a:gd name="T5" fmla="*/ 452 h 913"/>
                <a:gd name="T6" fmla="*/ 29 w 480"/>
                <a:gd name="T7" fmla="*/ 452 h 913"/>
                <a:gd name="T8" fmla="*/ 29 w 480"/>
                <a:gd name="T9" fmla="*/ 913 h 913"/>
                <a:gd name="T10" fmla="*/ 0 w 480"/>
                <a:gd name="T11" fmla="*/ 913 h 913"/>
                <a:gd name="T12" fmla="*/ 0 w 480"/>
                <a:gd name="T13" fmla="*/ 0 h 913"/>
                <a:gd name="T14" fmla="*/ 29 w 480"/>
                <a:gd name="T15" fmla="*/ 0 h 913"/>
                <a:gd name="T16" fmla="*/ 29 w 480"/>
                <a:gd name="T17" fmla="*/ 428 h 913"/>
                <a:gd name="T18" fmla="*/ 451 w 480"/>
                <a:gd name="T19" fmla="*/ 428 h 913"/>
                <a:gd name="T20" fmla="*/ 451 w 480"/>
                <a:gd name="T21" fmla="*/ 0 h 913"/>
                <a:gd name="T22" fmla="*/ 480 w 480"/>
                <a:gd name="T23" fmla="*/ 0 h 913"/>
                <a:gd name="T24" fmla="*/ 480 w 480"/>
                <a:gd name="T25" fmla="*/ 913 h 913"/>
                <a:gd name="T26" fmla="*/ 451 w 480"/>
                <a:gd name="T27" fmla="*/ 9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0" h="913">
                  <a:moveTo>
                    <a:pt x="451" y="913"/>
                  </a:moveTo>
                  <a:lnTo>
                    <a:pt x="451" y="913"/>
                  </a:lnTo>
                  <a:lnTo>
                    <a:pt x="451" y="452"/>
                  </a:lnTo>
                  <a:lnTo>
                    <a:pt x="29" y="452"/>
                  </a:lnTo>
                  <a:lnTo>
                    <a:pt x="29" y="913"/>
                  </a:lnTo>
                  <a:lnTo>
                    <a:pt x="0" y="913"/>
                  </a:lnTo>
                  <a:lnTo>
                    <a:pt x="0" y="0"/>
                  </a:lnTo>
                  <a:lnTo>
                    <a:pt x="29" y="0"/>
                  </a:lnTo>
                  <a:lnTo>
                    <a:pt x="29" y="428"/>
                  </a:lnTo>
                  <a:lnTo>
                    <a:pt x="451" y="428"/>
                  </a:lnTo>
                  <a:lnTo>
                    <a:pt x="451" y="0"/>
                  </a:lnTo>
                  <a:lnTo>
                    <a:pt x="480" y="0"/>
                  </a:lnTo>
                  <a:lnTo>
                    <a:pt x="480" y="913"/>
                  </a:lnTo>
                  <a:lnTo>
                    <a:pt x="451" y="9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62" name="Freeform 14"/>
            <p:cNvSpPr>
              <a:spLocks/>
            </p:cNvSpPr>
            <p:nvPr/>
          </p:nvSpPr>
          <p:spPr bwMode="auto">
            <a:xfrm>
              <a:off x="6645275" y="3181353"/>
              <a:ext cx="184150" cy="500063"/>
            </a:xfrm>
            <a:custGeom>
              <a:avLst/>
              <a:gdLst>
                <a:gd name="T0" fmla="*/ 0 w 338"/>
                <a:gd name="T1" fmla="*/ 913 h 913"/>
                <a:gd name="T2" fmla="*/ 0 w 338"/>
                <a:gd name="T3" fmla="*/ 913 h 913"/>
                <a:gd name="T4" fmla="*/ 0 w 338"/>
                <a:gd name="T5" fmla="*/ 0 h 913"/>
                <a:gd name="T6" fmla="*/ 329 w 338"/>
                <a:gd name="T7" fmla="*/ 0 h 913"/>
                <a:gd name="T8" fmla="*/ 329 w 338"/>
                <a:gd name="T9" fmla="*/ 26 h 913"/>
                <a:gd name="T10" fmla="*/ 28 w 338"/>
                <a:gd name="T11" fmla="*/ 26 h 913"/>
                <a:gd name="T12" fmla="*/ 28 w 338"/>
                <a:gd name="T13" fmla="*/ 427 h 913"/>
                <a:gd name="T14" fmla="*/ 311 w 338"/>
                <a:gd name="T15" fmla="*/ 427 h 913"/>
                <a:gd name="T16" fmla="*/ 311 w 338"/>
                <a:gd name="T17" fmla="*/ 452 h 913"/>
                <a:gd name="T18" fmla="*/ 28 w 338"/>
                <a:gd name="T19" fmla="*/ 452 h 913"/>
                <a:gd name="T20" fmla="*/ 28 w 338"/>
                <a:gd name="T21" fmla="*/ 887 h 913"/>
                <a:gd name="T22" fmla="*/ 338 w 338"/>
                <a:gd name="T23" fmla="*/ 887 h 913"/>
                <a:gd name="T24" fmla="*/ 338 w 338"/>
                <a:gd name="T25" fmla="*/ 913 h 913"/>
                <a:gd name="T26" fmla="*/ 0 w 338"/>
                <a:gd name="T27" fmla="*/ 9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913">
                  <a:moveTo>
                    <a:pt x="0" y="913"/>
                  </a:moveTo>
                  <a:lnTo>
                    <a:pt x="0" y="913"/>
                  </a:lnTo>
                  <a:lnTo>
                    <a:pt x="0" y="0"/>
                  </a:lnTo>
                  <a:lnTo>
                    <a:pt x="329" y="0"/>
                  </a:lnTo>
                  <a:lnTo>
                    <a:pt x="329" y="26"/>
                  </a:lnTo>
                  <a:lnTo>
                    <a:pt x="28" y="26"/>
                  </a:lnTo>
                  <a:lnTo>
                    <a:pt x="28" y="427"/>
                  </a:lnTo>
                  <a:lnTo>
                    <a:pt x="311" y="427"/>
                  </a:lnTo>
                  <a:lnTo>
                    <a:pt x="311" y="452"/>
                  </a:lnTo>
                  <a:lnTo>
                    <a:pt x="28" y="452"/>
                  </a:lnTo>
                  <a:lnTo>
                    <a:pt x="28" y="887"/>
                  </a:lnTo>
                  <a:lnTo>
                    <a:pt x="338" y="887"/>
                  </a:lnTo>
                  <a:lnTo>
                    <a:pt x="338" y="913"/>
                  </a:lnTo>
                  <a:lnTo>
                    <a:pt x="0" y="9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63" name="Freeform 15"/>
            <p:cNvSpPr>
              <a:spLocks/>
            </p:cNvSpPr>
            <p:nvPr/>
          </p:nvSpPr>
          <p:spPr bwMode="auto">
            <a:xfrm>
              <a:off x="7165975" y="3170240"/>
              <a:ext cx="219075" cy="522288"/>
            </a:xfrm>
            <a:custGeom>
              <a:avLst/>
              <a:gdLst>
                <a:gd name="T0" fmla="*/ 402 w 402"/>
                <a:gd name="T1" fmla="*/ 720 h 954"/>
                <a:gd name="T2" fmla="*/ 402 w 402"/>
                <a:gd name="T3" fmla="*/ 720 h 954"/>
                <a:gd name="T4" fmla="*/ 386 w 402"/>
                <a:gd name="T5" fmla="*/ 820 h 954"/>
                <a:gd name="T6" fmla="*/ 342 w 402"/>
                <a:gd name="T7" fmla="*/ 894 h 954"/>
                <a:gd name="T8" fmla="*/ 277 w 402"/>
                <a:gd name="T9" fmla="*/ 939 h 954"/>
                <a:gd name="T10" fmla="*/ 200 w 402"/>
                <a:gd name="T11" fmla="*/ 954 h 954"/>
                <a:gd name="T12" fmla="*/ 83 w 402"/>
                <a:gd name="T13" fmla="*/ 925 h 954"/>
                <a:gd name="T14" fmla="*/ 0 w 402"/>
                <a:gd name="T15" fmla="*/ 842 h 954"/>
                <a:gd name="T16" fmla="*/ 23 w 402"/>
                <a:gd name="T17" fmla="*/ 825 h 954"/>
                <a:gd name="T18" fmla="*/ 102 w 402"/>
                <a:gd name="T19" fmla="*/ 903 h 954"/>
                <a:gd name="T20" fmla="*/ 199 w 402"/>
                <a:gd name="T21" fmla="*/ 928 h 954"/>
                <a:gd name="T22" fmla="*/ 265 w 402"/>
                <a:gd name="T23" fmla="*/ 914 h 954"/>
                <a:gd name="T24" fmla="*/ 320 w 402"/>
                <a:gd name="T25" fmla="*/ 874 h 954"/>
                <a:gd name="T26" fmla="*/ 359 w 402"/>
                <a:gd name="T27" fmla="*/ 808 h 954"/>
                <a:gd name="T28" fmla="*/ 374 w 402"/>
                <a:gd name="T29" fmla="*/ 718 h 954"/>
                <a:gd name="T30" fmla="*/ 358 w 402"/>
                <a:gd name="T31" fmla="*/ 636 h 954"/>
                <a:gd name="T32" fmla="*/ 318 w 402"/>
                <a:gd name="T33" fmla="*/ 572 h 954"/>
                <a:gd name="T34" fmla="*/ 262 w 402"/>
                <a:gd name="T35" fmla="*/ 524 h 954"/>
                <a:gd name="T36" fmla="*/ 200 w 402"/>
                <a:gd name="T37" fmla="*/ 488 h 954"/>
                <a:gd name="T38" fmla="*/ 130 w 402"/>
                <a:gd name="T39" fmla="*/ 447 h 954"/>
                <a:gd name="T40" fmla="*/ 70 w 402"/>
                <a:gd name="T41" fmla="*/ 394 h 954"/>
                <a:gd name="T42" fmla="*/ 28 w 402"/>
                <a:gd name="T43" fmla="*/ 324 h 954"/>
                <a:gd name="T44" fmla="*/ 12 w 402"/>
                <a:gd name="T45" fmla="*/ 231 h 954"/>
                <a:gd name="T46" fmla="*/ 28 w 402"/>
                <a:gd name="T47" fmla="*/ 131 h 954"/>
                <a:gd name="T48" fmla="*/ 74 w 402"/>
                <a:gd name="T49" fmla="*/ 59 h 954"/>
                <a:gd name="T50" fmla="*/ 139 w 402"/>
                <a:gd name="T51" fmla="*/ 15 h 954"/>
                <a:gd name="T52" fmla="*/ 218 w 402"/>
                <a:gd name="T53" fmla="*/ 0 h 954"/>
                <a:gd name="T54" fmla="*/ 315 w 402"/>
                <a:gd name="T55" fmla="*/ 22 h 954"/>
                <a:gd name="T56" fmla="*/ 388 w 402"/>
                <a:gd name="T57" fmla="*/ 93 h 954"/>
                <a:gd name="T58" fmla="*/ 367 w 402"/>
                <a:gd name="T59" fmla="*/ 110 h 954"/>
                <a:gd name="T60" fmla="*/ 301 w 402"/>
                <a:gd name="T61" fmla="*/ 44 h 954"/>
                <a:gd name="T62" fmla="*/ 217 w 402"/>
                <a:gd name="T63" fmla="*/ 26 h 954"/>
                <a:gd name="T64" fmla="*/ 153 w 402"/>
                <a:gd name="T65" fmla="*/ 38 h 954"/>
                <a:gd name="T66" fmla="*/ 96 w 402"/>
                <a:gd name="T67" fmla="*/ 76 h 954"/>
                <a:gd name="T68" fmla="*/ 55 w 402"/>
                <a:gd name="T69" fmla="*/ 140 h 954"/>
                <a:gd name="T70" fmla="*/ 40 w 402"/>
                <a:gd name="T71" fmla="*/ 234 h 954"/>
                <a:gd name="T72" fmla="*/ 54 w 402"/>
                <a:gd name="T73" fmla="*/ 317 h 954"/>
                <a:gd name="T74" fmla="*/ 92 w 402"/>
                <a:gd name="T75" fmla="*/ 378 h 954"/>
                <a:gd name="T76" fmla="*/ 144 w 402"/>
                <a:gd name="T77" fmla="*/ 423 h 954"/>
                <a:gd name="T78" fmla="*/ 201 w 402"/>
                <a:gd name="T79" fmla="*/ 457 h 954"/>
                <a:gd name="T80" fmla="*/ 277 w 402"/>
                <a:gd name="T81" fmla="*/ 501 h 954"/>
                <a:gd name="T82" fmla="*/ 341 w 402"/>
                <a:gd name="T83" fmla="*/ 556 h 954"/>
                <a:gd name="T84" fmla="*/ 385 w 402"/>
                <a:gd name="T85" fmla="*/ 627 h 954"/>
                <a:gd name="T86" fmla="*/ 402 w 402"/>
                <a:gd name="T87" fmla="*/ 720 h 954"/>
                <a:gd name="T88" fmla="*/ 402 w 402"/>
                <a:gd name="T89" fmla="*/ 72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2" h="954">
                  <a:moveTo>
                    <a:pt x="402" y="720"/>
                  </a:moveTo>
                  <a:lnTo>
                    <a:pt x="402" y="720"/>
                  </a:lnTo>
                  <a:cubicBezTo>
                    <a:pt x="402" y="757"/>
                    <a:pt x="397" y="791"/>
                    <a:pt x="386" y="820"/>
                  </a:cubicBezTo>
                  <a:cubicBezTo>
                    <a:pt x="375" y="849"/>
                    <a:pt x="361" y="874"/>
                    <a:pt x="342" y="894"/>
                  </a:cubicBezTo>
                  <a:cubicBezTo>
                    <a:pt x="323" y="913"/>
                    <a:pt x="301" y="928"/>
                    <a:pt x="277" y="939"/>
                  </a:cubicBezTo>
                  <a:cubicBezTo>
                    <a:pt x="252" y="949"/>
                    <a:pt x="226" y="954"/>
                    <a:pt x="200" y="954"/>
                  </a:cubicBezTo>
                  <a:cubicBezTo>
                    <a:pt x="156" y="954"/>
                    <a:pt x="117" y="945"/>
                    <a:pt x="83" y="925"/>
                  </a:cubicBezTo>
                  <a:cubicBezTo>
                    <a:pt x="49" y="906"/>
                    <a:pt x="22" y="878"/>
                    <a:pt x="0" y="842"/>
                  </a:cubicBezTo>
                  <a:lnTo>
                    <a:pt x="23" y="825"/>
                  </a:lnTo>
                  <a:cubicBezTo>
                    <a:pt x="44" y="860"/>
                    <a:pt x="70" y="885"/>
                    <a:pt x="102" y="903"/>
                  </a:cubicBezTo>
                  <a:cubicBezTo>
                    <a:pt x="134" y="920"/>
                    <a:pt x="166" y="928"/>
                    <a:pt x="199" y="928"/>
                  </a:cubicBezTo>
                  <a:cubicBezTo>
                    <a:pt x="222" y="928"/>
                    <a:pt x="244" y="924"/>
                    <a:pt x="265" y="914"/>
                  </a:cubicBezTo>
                  <a:cubicBezTo>
                    <a:pt x="286" y="905"/>
                    <a:pt x="304" y="891"/>
                    <a:pt x="320" y="874"/>
                  </a:cubicBezTo>
                  <a:cubicBezTo>
                    <a:pt x="336" y="856"/>
                    <a:pt x="349" y="834"/>
                    <a:pt x="359" y="808"/>
                  </a:cubicBezTo>
                  <a:cubicBezTo>
                    <a:pt x="369" y="782"/>
                    <a:pt x="374" y="752"/>
                    <a:pt x="374" y="718"/>
                  </a:cubicBezTo>
                  <a:cubicBezTo>
                    <a:pt x="374" y="687"/>
                    <a:pt x="369" y="660"/>
                    <a:pt x="358" y="636"/>
                  </a:cubicBezTo>
                  <a:cubicBezTo>
                    <a:pt x="348" y="612"/>
                    <a:pt x="335" y="590"/>
                    <a:pt x="318" y="572"/>
                  </a:cubicBezTo>
                  <a:cubicBezTo>
                    <a:pt x="301" y="554"/>
                    <a:pt x="282" y="537"/>
                    <a:pt x="262" y="524"/>
                  </a:cubicBezTo>
                  <a:cubicBezTo>
                    <a:pt x="241" y="510"/>
                    <a:pt x="220" y="498"/>
                    <a:pt x="200" y="488"/>
                  </a:cubicBezTo>
                  <a:cubicBezTo>
                    <a:pt x="176" y="476"/>
                    <a:pt x="152" y="462"/>
                    <a:pt x="130" y="447"/>
                  </a:cubicBezTo>
                  <a:cubicBezTo>
                    <a:pt x="107" y="432"/>
                    <a:pt x="87" y="414"/>
                    <a:pt x="70" y="394"/>
                  </a:cubicBezTo>
                  <a:cubicBezTo>
                    <a:pt x="52" y="374"/>
                    <a:pt x="39" y="351"/>
                    <a:pt x="28" y="324"/>
                  </a:cubicBezTo>
                  <a:cubicBezTo>
                    <a:pt x="17" y="297"/>
                    <a:pt x="12" y="266"/>
                    <a:pt x="12" y="231"/>
                  </a:cubicBezTo>
                  <a:cubicBezTo>
                    <a:pt x="12" y="193"/>
                    <a:pt x="17" y="160"/>
                    <a:pt x="28" y="131"/>
                  </a:cubicBezTo>
                  <a:cubicBezTo>
                    <a:pt x="40" y="102"/>
                    <a:pt x="55" y="78"/>
                    <a:pt x="74" y="59"/>
                  </a:cubicBezTo>
                  <a:cubicBezTo>
                    <a:pt x="92" y="40"/>
                    <a:pt x="114" y="25"/>
                    <a:pt x="139" y="15"/>
                  </a:cubicBezTo>
                  <a:cubicBezTo>
                    <a:pt x="164" y="5"/>
                    <a:pt x="190" y="0"/>
                    <a:pt x="218" y="0"/>
                  </a:cubicBezTo>
                  <a:cubicBezTo>
                    <a:pt x="253" y="0"/>
                    <a:pt x="286" y="7"/>
                    <a:pt x="315" y="22"/>
                  </a:cubicBezTo>
                  <a:cubicBezTo>
                    <a:pt x="345" y="36"/>
                    <a:pt x="369" y="60"/>
                    <a:pt x="388" y="93"/>
                  </a:cubicBezTo>
                  <a:lnTo>
                    <a:pt x="367" y="110"/>
                  </a:lnTo>
                  <a:cubicBezTo>
                    <a:pt x="349" y="78"/>
                    <a:pt x="326" y="56"/>
                    <a:pt x="301" y="44"/>
                  </a:cubicBezTo>
                  <a:cubicBezTo>
                    <a:pt x="276" y="32"/>
                    <a:pt x="248" y="26"/>
                    <a:pt x="217" y="26"/>
                  </a:cubicBezTo>
                  <a:cubicBezTo>
                    <a:pt x="195" y="26"/>
                    <a:pt x="174" y="30"/>
                    <a:pt x="153" y="38"/>
                  </a:cubicBezTo>
                  <a:cubicBezTo>
                    <a:pt x="132" y="47"/>
                    <a:pt x="113" y="59"/>
                    <a:pt x="96" y="76"/>
                  </a:cubicBezTo>
                  <a:cubicBezTo>
                    <a:pt x="79" y="92"/>
                    <a:pt x="66" y="114"/>
                    <a:pt x="55" y="140"/>
                  </a:cubicBezTo>
                  <a:cubicBezTo>
                    <a:pt x="45" y="166"/>
                    <a:pt x="40" y="198"/>
                    <a:pt x="40" y="234"/>
                  </a:cubicBezTo>
                  <a:cubicBezTo>
                    <a:pt x="40" y="265"/>
                    <a:pt x="45" y="293"/>
                    <a:pt x="54" y="317"/>
                  </a:cubicBezTo>
                  <a:cubicBezTo>
                    <a:pt x="64" y="340"/>
                    <a:pt x="76" y="361"/>
                    <a:pt x="92" y="378"/>
                  </a:cubicBezTo>
                  <a:cubicBezTo>
                    <a:pt x="107" y="395"/>
                    <a:pt x="124" y="410"/>
                    <a:pt x="144" y="423"/>
                  </a:cubicBezTo>
                  <a:cubicBezTo>
                    <a:pt x="163" y="436"/>
                    <a:pt x="182" y="447"/>
                    <a:pt x="201" y="457"/>
                  </a:cubicBezTo>
                  <a:cubicBezTo>
                    <a:pt x="228" y="470"/>
                    <a:pt x="253" y="485"/>
                    <a:pt x="277" y="501"/>
                  </a:cubicBezTo>
                  <a:cubicBezTo>
                    <a:pt x="301" y="517"/>
                    <a:pt x="323" y="535"/>
                    <a:pt x="341" y="556"/>
                  </a:cubicBezTo>
                  <a:cubicBezTo>
                    <a:pt x="359" y="577"/>
                    <a:pt x="374" y="600"/>
                    <a:pt x="385" y="627"/>
                  </a:cubicBezTo>
                  <a:cubicBezTo>
                    <a:pt x="397" y="653"/>
                    <a:pt x="402" y="684"/>
                    <a:pt x="402" y="720"/>
                  </a:cubicBezTo>
                  <a:lnTo>
                    <a:pt x="402" y="72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64" name="Freeform 16"/>
            <p:cNvSpPr>
              <a:spLocks/>
            </p:cNvSpPr>
            <p:nvPr/>
          </p:nvSpPr>
          <p:spPr bwMode="auto">
            <a:xfrm>
              <a:off x="7488238" y="3181353"/>
              <a:ext cx="260350" cy="500063"/>
            </a:xfrm>
            <a:custGeom>
              <a:avLst/>
              <a:gdLst>
                <a:gd name="T0" fmla="*/ 250 w 477"/>
                <a:gd name="T1" fmla="*/ 513 h 913"/>
                <a:gd name="T2" fmla="*/ 250 w 477"/>
                <a:gd name="T3" fmla="*/ 513 h 913"/>
                <a:gd name="T4" fmla="*/ 250 w 477"/>
                <a:gd name="T5" fmla="*/ 913 h 913"/>
                <a:gd name="T6" fmla="*/ 223 w 477"/>
                <a:gd name="T7" fmla="*/ 913 h 913"/>
                <a:gd name="T8" fmla="*/ 223 w 477"/>
                <a:gd name="T9" fmla="*/ 513 h 913"/>
                <a:gd name="T10" fmla="*/ 0 w 477"/>
                <a:gd name="T11" fmla="*/ 0 h 913"/>
                <a:gd name="T12" fmla="*/ 30 w 477"/>
                <a:gd name="T13" fmla="*/ 0 h 913"/>
                <a:gd name="T14" fmla="*/ 238 w 477"/>
                <a:gd name="T15" fmla="*/ 479 h 913"/>
                <a:gd name="T16" fmla="*/ 446 w 477"/>
                <a:gd name="T17" fmla="*/ 0 h 913"/>
                <a:gd name="T18" fmla="*/ 477 w 477"/>
                <a:gd name="T19" fmla="*/ 0 h 913"/>
                <a:gd name="T20" fmla="*/ 250 w 477"/>
                <a:gd name="T21" fmla="*/ 5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7" h="913">
                  <a:moveTo>
                    <a:pt x="250" y="513"/>
                  </a:moveTo>
                  <a:lnTo>
                    <a:pt x="250" y="513"/>
                  </a:lnTo>
                  <a:lnTo>
                    <a:pt x="250" y="913"/>
                  </a:lnTo>
                  <a:lnTo>
                    <a:pt x="223" y="913"/>
                  </a:lnTo>
                  <a:lnTo>
                    <a:pt x="223" y="513"/>
                  </a:lnTo>
                  <a:lnTo>
                    <a:pt x="0" y="0"/>
                  </a:lnTo>
                  <a:lnTo>
                    <a:pt x="30" y="0"/>
                  </a:lnTo>
                  <a:lnTo>
                    <a:pt x="238" y="479"/>
                  </a:lnTo>
                  <a:lnTo>
                    <a:pt x="446" y="0"/>
                  </a:lnTo>
                  <a:lnTo>
                    <a:pt x="477" y="0"/>
                  </a:lnTo>
                  <a:lnTo>
                    <a:pt x="250" y="5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65" name="Freeform 17"/>
            <p:cNvSpPr>
              <a:spLocks/>
            </p:cNvSpPr>
            <p:nvPr/>
          </p:nvSpPr>
          <p:spPr bwMode="auto">
            <a:xfrm>
              <a:off x="7861300" y="3170240"/>
              <a:ext cx="219075" cy="522288"/>
            </a:xfrm>
            <a:custGeom>
              <a:avLst/>
              <a:gdLst>
                <a:gd name="T0" fmla="*/ 402 w 402"/>
                <a:gd name="T1" fmla="*/ 720 h 954"/>
                <a:gd name="T2" fmla="*/ 402 w 402"/>
                <a:gd name="T3" fmla="*/ 720 h 954"/>
                <a:gd name="T4" fmla="*/ 386 w 402"/>
                <a:gd name="T5" fmla="*/ 820 h 954"/>
                <a:gd name="T6" fmla="*/ 341 w 402"/>
                <a:gd name="T7" fmla="*/ 894 h 954"/>
                <a:gd name="T8" fmla="*/ 276 w 402"/>
                <a:gd name="T9" fmla="*/ 939 h 954"/>
                <a:gd name="T10" fmla="*/ 200 w 402"/>
                <a:gd name="T11" fmla="*/ 954 h 954"/>
                <a:gd name="T12" fmla="*/ 83 w 402"/>
                <a:gd name="T13" fmla="*/ 925 h 954"/>
                <a:gd name="T14" fmla="*/ 0 w 402"/>
                <a:gd name="T15" fmla="*/ 842 h 954"/>
                <a:gd name="T16" fmla="*/ 23 w 402"/>
                <a:gd name="T17" fmla="*/ 825 h 954"/>
                <a:gd name="T18" fmla="*/ 102 w 402"/>
                <a:gd name="T19" fmla="*/ 903 h 954"/>
                <a:gd name="T20" fmla="*/ 198 w 402"/>
                <a:gd name="T21" fmla="*/ 928 h 954"/>
                <a:gd name="T22" fmla="*/ 265 w 402"/>
                <a:gd name="T23" fmla="*/ 914 h 954"/>
                <a:gd name="T24" fmla="*/ 320 w 402"/>
                <a:gd name="T25" fmla="*/ 874 h 954"/>
                <a:gd name="T26" fmla="*/ 359 w 402"/>
                <a:gd name="T27" fmla="*/ 808 h 954"/>
                <a:gd name="T28" fmla="*/ 374 w 402"/>
                <a:gd name="T29" fmla="*/ 718 h 954"/>
                <a:gd name="T30" fmla="*/ 358 w 402"/>
                <a:gd name="T31" fmla="*/ 636 h 954"/>
                <a:gd name="T32" fmla="*/ 318 w 402"/>
                <a:gd name="T33" fmla="*/ 572 h 954"/>
                <a:gd name="T34" fmla="*/ 262 w 402"/>
                <a:gd name="T35" fmla="*/ 524 h 954"/>
                <a:gd name="T36" fmla="*/ 200 w 402"/>
                <a:gd name="T37" fmla="*/ 488 h 954"/>
                <a:gd name="T38" fmla="*/ 129 w 402"/>
                <a:gd name="T39" fmla="*/ 447 h 954"/>
                <a:gd name="T40" fmla="*/ 69 w 402"/>
                <a:gd name="T41" fmla="*/ 394 h 954"/>
                <a:gd name="T42" fmla="*/ 28 w 402"/>
                <a:gd name="T43" fmla="*/ 324 h 954"/>
                <a:gd name="T44" fmla="*/ 11 w 402"/>
                <a:gd name="T45" fmla="*/ 231 h 954"/>
                <a:gd name="T46" fmla="*/ 28 w 402"/>
                <a:gd name="T47" fmla="*/ 131 h 954"/>
                <a:gd name="T48" fmla="*/ 73 w 402"/>
                <a:gd name="T49" fmla="*/ 59 h 954"/>
                <a:gd name="T50" fmla="*/ 139 w 402"/>
                <a:gd name="T51" fmla="*/ 15 h 954"/>
                <a:gd name="T52" fmla="*/ 218 w 402"/>
                <a:gd name="T53" fmla="*/ 0 h 954"/>
                <a:gd name="T54" fmla="*/ 315 w 402"/>
                <a:gd name="T55" fmla="*/ 22 h 954"/>
                <a:gd name="T56" fmla="*/ 388 w 402"/>
                <a:gd name="T57" fmla="*/ 93 h 954"/>
                <a:gd name="T58" fmla="*/ 367 w 402"/>
                <a:gd name="T59" fmla="*/ 110 h 954"/>
                <a:gd name="T60" fmla="*/ 301 w 402"/>
                <a:gd name="T61" fmla="*/ 44 h 954"/>
                <a:gd name="T62" fmla="*/ 216 w 402"/>
                <a:gd name="T63" fmla="*/ 26 h 954"/>
                <a:gd name="T64" fmla="*/ 153 w 402"/>
                <a:gd name="T65" fmla="*/ 38 h 954"/>
                <a:gd name="T66" fmla="*/ 96 w 402"/>
                <a:gd name="T67" fmla="*/ 76 h 954"/>
                <a:gd name="T68" fmla="*/ 55 w 402"/>
                <a:gd name="T69" fmla="*/ 140 h 954"/>
                <a:gd name="T70" fmla="*/ 40 w 402"/>
                <a:gd name="T71" fmla="*/ 234 h 954"/>
                <a:gd name="T72" fmla="*/ 54 w 402"/>
                <a:gd name="T73" fmla="*/ 317 h 954"/>
                <a:gd name="T74" fmla="*/ 91 w 402"/>
                <a:gd name="T75" fmla="*/ 378 h 954"/>
                <a:gd name="T76" fmla="*/ 144 w 402"/>
                <a:gd name="T77" fmla="*/ 423 h 954"/>
                <a:gd name="T78" fmla="*/ 201 w 402"/>
                <a:gd name="T79" fmla="*/ 457 h 954"/>
                <a:gd name="T80" fmla="*/ 277 w 402"/>
                <a:gd name="T81" fmla="*/ 501 h 954"/>
                <a:gd name="T82" fmla="*/ 341 w 402"/>
                <a:gd name="T83" fmla="*/ 556 h 954"/>
                <a:gd name="T84" fmla="*/ 385 w 402"/>
                <a:gd name="T85" fmla="*/ 627 h 954"/>
                <a:gd name="T86" fmla="*/ 402 w 402"/>
                <a:gd name="T87" fmla="*/ 720 h 954"/>
                <a:gd name="T88" fmla="*/ 402 w 402"/>
                <a:gd name="T89" fmla="*/ 72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2" h="954">
                  <a:moveTo>
                    <a:pt x="402" y="720"/>
                  </a:moveTo>
                  <a:lnTo>
                    <a:pt x="402" y="720"/>
                  </a:lnTo>
                  <a:cubicBezTo>
                    <a:pt x="402" y="757"/>
                    <a:pt x="397" y="791"/>
                    <a:pt x="386" y="820"/>
                  </a:cubicBezTo>
                  <a:cubicBezTo>
                    <a:pt x="375" y="849"/>
                    <a:pt x="360" y="874"/>
                    <a:pt x="341" y="894"/>
                  </a:cubicBezTo>
                  <a:cubicBezTo>
                    <a:pt x="323" y="913"/>
                    <a:pt x="301" y="928"/>
                    <a:pt x="276" y="939"/>
                  </a:cubicBezTo>
                  <a:cubicBezTo>
                    <a:pt x="252" y="949"/>
                    <a:pt x="226" y="954"/>
                    <a:pt x="200" y="954"/>
                  </a:cubicBezTo>
                  <a:cubicBezTo>
                    <a:pt x="156" y="954"/>
                    <a:pt x="117" y="945"/>
                    <a:pt x="83" y="925"/>
                  </a:cubicBezTo>
                  <a:cubicBezTo>
                    <a:pt x="49" y="906"/>
                    <a:pt x="21" y="878"/>
                    <a:pt x="0" y="842"/>
                  </a:cubicBezTo>
                  <a:lnTo>
                    <a:pt x="23" y="825"/>
                  </a:lnTo>
                  <a:cubicBezTo>
                    <a:pt x="44" y="860"/>
                    <a:pt x="70" y="885"/>
                    <a:pt x="102" y="903"/>
                  </a:cubicBezTo>
                  <a:cubicBezTo>
                    <a:pt x="134" y="920"/>
                    <a:pt x="166" y="928"/>
                    <a:pt x="198" y="928"/>
                  </a:cubicBezTo>
                  <a:cubicBezTo>
                    <a:pt x="222" y="928"/>
                    <a:pt x="244" y="924"/>
                    <a:pt x="265" y="914"/>
                  </a:cubicBezTo>
                  <a:cubicBezTo>
                    <a:pt x="286" y="905"/>
                    <a:pt x="304" y="891"/>
                    <a:pt x="320" y="874"/>
                  </a:cubicBezTo>
                  <a:cubicBezTo>
                    <a:pt x="336" y="856"/>
                    <a:pt x="349" y="834"/>
                    <a:pt x="359" y="808"/>
                  </a:cubicBezTo>
                  <a:cubicBezTo>
                    <a:pt x="369" y="782"/>
                    <a:pt x="374" y="752"/>
                    <a:pt x="374" y="718"/>
                  </a:cubicBezTo>
                  <a:cubicBezTo>
                    <a:pt x="374" y="687"/>
                    <a:pt x="369" y="660"/>
                    <a:pt x="358" y="636"/>
                  </a:cubicBezTo>
                  <a:cubicBezTo>
                    <a:pt x="348" y="612"/>
                    <a:pt x="334" y="590"/>
                    <a:pt x="318" y="572"/>
                  </a:cubicBezTo>
                  <a:cubicBezTo>
                    <a:pt x="301" y="554"/>
                    <a:pt x="282" y="537"/>
                    <a:pt x="262" y="524"/>
                  </a:cubicBezTo>
                  <a:cubicBezTo>
                    <a:pt x="241" y="510"/>
                    <a:pt x="220" y="498"/>
                    <a:pt x="200" y="488"/>
                  </a:cubicBezTo>
                  <a:cubicBezTo>
                    <a:pt x="176" y="476"/>
                    <a:pt x="152" y="462"/>
                    <a:pt x="129" y="447"/>
                  </a:cubicBezTo>
                  <a:cubicBezTo>
                    <a:pt x="107" y="432"/>
                    <a:pt x="87" y="414"/>
                    <a:pt x="69" y="394"/>
                  </a:cubicBezTo>
                  <a:cubicBezTo>
                    <a:pt x="52" y="374"/>
                    <a:pt x="38" y="351"/>
                    <a:pt x="28" y="324"/>
                  </a:cubicBezTo>
                  <a:cubicBezTo>
                    <a:pt x="17" y="297"/>
                    <a:pt x="11" y="266"/>
                    <a:pt x="11" y="231"/>
                  </a:cubicBezTo>
                  <a:cubicBezTo>
                    <a:pt x="11" y="193"/>
                    <a:pt x="17" y="160"/>
                    <a:pt x="28" y="131"/>
                  </a:cubicBezTo>
                  <a:cubicBezTo>
                    <a:pt x="39" y="102"/>
                    <a:pt x="54" y="78"/>
                    <a:pt x="73" y="59"/>
                  </a:cubicBezTo>
                  <a:cubicBezTo>
                    <a:pt x="92" y="40"/>
                    <a:pt x="114" y="25"/>
                    <a:pt x="139" y="15"/>
                  </a:cubicBezTo>
                  <a:cubicBezTo>
                    <a:pt x="164" y="5"/>
                    <a:pt x="190" y="0"/>
                    <a:pt x="218" y="0"/>
                  </a:cubicBezTo>
                  <a:cubicBezTo>
                    <a:pt x="253" y="0"/>
                    <a:pt x="285" y="7"/>
                    <a:pt x="315" y="22"/>
                  </a:cubicBezTo>
                  <a:cubicBezTo>
                    <a:pt x="345" y="36"/>
                    <a:pt x="369" y="60"/>
                    <a:pt x="388" y="93"/>
                  </a:cubicBezTo>
                  <a:lnTo>
                    <a:pt x="367" y="110"/>
                  </a:lnTo>
                  <a:cubicBezTo>
                    <a:pt x="348" y="78"/>
                    <a:pt x="326" y="56"/>
                    <a:pt x="301" y="44"/>
                  </a:cubicBezTo>
                  <a:cubicBezTo>
                    <a:pt x="276" y="32"/>
                    <a:pt x="247" y="26"/>
                    <a:pt x="216" y="26"/>
                  </a:cubicBezTo>
                  <a:cubicBezTo>
                    <a:pt x="195" y="26"/>
                    <a:pt x="174" y="30"/>
                    <a:pt x="153" y="38"/>
                  </a:cubicBezTo>
                  <a:cubicBezTo>
                    <a:pt x="132" y="47"/>
                    <a:pt x="113" y="59"/>
                    <a:pt x="96" y="76"/>
                  </a:cubicBezTo>
                  <a:cubicBezTo>
                    <a:pt x="79" y="92"/>
                    <a:pt x="66" y="114"/>
                    <a:pt x="55" y="140"/>
                  </a:cubicBezTo>
                  <a:cubicBezTo>
                    <a:pt x="45" y="166"/>
                    <a:pt x="40" y="198"/>
                    <a:pt x="40" y="234"/>
                  </a:cubicBezTo>
                  <a:cubicBezTo>
                    <a:pt x="40" y="265"/>
                    <a:pt x="45" y="293"/>
                    <a:pt x="54" y="317"/>
                  </a:cubicBezTo>
                  <a:cubicBezTo>
                    <a:pt x="63" y="340"/>
                    <a:pt x="76" y="361"/>
                    <a:pt x="91" y="378"/>
                  </a:cubicBezTo>
                  <a:cubicBezTo>
                    <a:pt x="107" y="395"/>
                    <a:pt x="124" y="410"/>
                    <a:pt x="144" y="423"/>
                  </a:cubicBezTo>
                  <a:cubicBezTo>
                    <a:pt x="163" y="436"/>
                    <a:pt x="182" y="447"/>
                    <a:pt x="201" y="457"/>
                  </a:cubicBezTo>
                  <a:cubicBezTo>
                    <a:pt x="228" y="470"/>
                    <a:pt x="253" y="485"/>
                    <a:pt x="277" y="501"/>
                  </a:cubicBezTo>
                  <a:cubicBezTo>
                    <a:pt x="301" y="517"/>
                    <a:pt x="322" y="535"/>
                    <a:pt x="341" y="556"/>
                  </a:cubicBezTo>
                  <a:cubicBezTo>
                    <a:pt x="359" y="577"/>
                    <a:pt x="374" y="600"/>
                    <a:pt x="385" y="627"/>
                  </a:cubicBezTo>
                  <a:cubicBezTo>
                    <a:pt x="396" y="653"/>
                    <a:pt x="402" y="684"/>
                    <a:pt x="402" y="720"/>
                  </a:cubicBezTo>
                  <a:lnTo>
                    <a:pt x="402" y="72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66" name="Freeform 18"/>
            <p:cNvSpPr>
              <a:spLocks/>
            </p:cNvSpPr>
            <p:nvPr/>
          </p:nvSpPr>
          <p:spPr bwMode="auto">
            <a:xfrm>
              <a:off x="8185150" y="3181353"/>
              <a:ext cx="211138" cy="500063"/>
            </a:xfrm>
            <a:custGeom>
              <a:avLst/>
              <a:gdLst>
                <a:gd name="T0" fmla="*/ 209 w 389"/>
                <a:gd name="T1" fmla="*/ 26 h 913"/>
                <a:gd name="T2" fmla="*/ 209 w 389"/>
                <a:gd name="T3" fmla="*/ 26 h 913"/>
                <a:gd name="T4" fmla="*/ 209 w 389"/>
                <a:gd name="T5" fmla="*/ 913 h 913"/>
                <a:gd name="T6" fmla="*/ 180 w 389"/>
                <a:gd name="T7" fmla="*/ 913 h 913"/>
                <a:gd name="T8" fmla="*/ 180 w 389"/>
                <a:gd name="T9" fmla="*/ 26 h 913"/>
                <a:gd name="T10" fmla="*/ 0 w 389"/>
                <a:gd name="T11" fmla="*/ 26 h 913"/>
                <a:gd name="T12" fmla="*/ 0 w 389"/>
                <a:gd name="T13" fmla="*/ 0 h 913"/>
                <a:gd name="T14" fmla="*/ 389 w 389"/>
                <a:gd name="T15" fmla="*/ 0 h 913"/>
                <a:gd name="T16" fmla="*/ 389 w 389"/>
                <a:gd name="T17" fmla="*/ 26 h 913"/>
                <a:gd name="T18" fmla="*/ 209 w 389"/>
                <a:gd name="T19" fmla="*/ 26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9" h="913">
                  <a:moveTo>
                    <a:pt x="209" y="26"/>
                  </a:moveTo>
                  <a:lnTo>
                    <a:pt x="209" y="26"/>
                  </a:lnTo>
                  <a:lnTo>
                    <a:pt x="209" y="913"/>
                  </a:lnTo>
                  <a:lnTo>
                    <a:pt x="180" y="913"/>
                  </a:lnTo>
                  <a:lnTo>
                    <a:pt x="180" y="26"/>
                  </a:lnTo>
                  <a:lnTo>
                    <a:pt x="0" y="26"/>
                  </a:lnTo>
                  <a:lnTo>
                    <a:pt x="0" y="0"/>
                  </a:lnTo>
                  <a:lnTo>
                    <a:pt x="389" y="0"/>
                  </a:lnTo>
                  <a:lnTo>
                    <a:pt x="389" y="26"/>
                  </a:lnTo>
                  <a:lnTo>
                    <a:pt x="209" y="2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67" name="Freeform 19"/>
            <p:cNvSpPr>
              <a:spLocks/>
            </p:cNvSpPr>
            <p:nvPr/>
          </p:nvSpPr>
          <p:spPr bwMode="auto">
            <a:xfrm>
              <a:off x="8529638" y="3181353"/>
              <a:ext cx="184150" cy="500063"/>
            </a:xfrm>
            <a:custGeom>
              <a:avLst/>
              <a:gdLst>
                <a:gd name="T0" fmla="*/ 0 w 338"/>
                <a:gd name="T1" fmla="*/ 913 h 913"/>
                <a:gd name="T2" fmla="*/ 0 w 338"/>
                <a:gd name="T3" fmla="*/ 913 h 913"/>
                <a:gd name="T4" fmla="*/ 0 w 338"/>
                <a:gd name="T5" fmla="*/ 0 h 913"/>
                <a:gd name="T6" fmla="*/ 329 w 338"/>
                <a:gd name="T7" fmla="*/ 0 h 913"/>
                <a:gd name="T8" fmla="*/ 329 w 338"/>
                <a:gd name="T9" fmla="*/ 26 h 913"/>
                <a:gd name="T10" fmla="*/ 28 w 338"/>
                <a:gd name="T11" fmla="*/ 26 h 913"/>
                <a:gd name="T12" fmla="*/ 28 w 338"/>
                <a:gd name="T13" fmla="*/ 427 h 913"/>
                <a:gd name="T14" fmla="*/ 311 w 338"/>
                <a:gd name="T15" fmla="*/ 427 h 913"/>
                <a:gd name="T16" fmla="*/ 311 w 338"/>
                <a:gd name="T17" fmla="*/ 452 h 913"/>
                <a:gd name="T18" fmla="*/ 28 w 338"/>
                <a:gd name="T19" fmla="*/ 452 h 913"/>
                <a:gd name="T20" fmla="*/ 28 w 338"/>
                <a:gd name="T21" fmla="*/ 887 h 913"/>
                <a:gd name="T22" fmla="*/ 338 w 338"/>
                <a:gd name="T23" fmla="*/ 887 h 913"/>
                <a:gd name="T24" fmla="*/ 338 w 338"/>
                <a:gd name="T25" fmla="*/ 913 h 913"/>
                <a:gd name="T26" fmla="*/ 0 w 338"/>
                <a:gd name="T27" fmla="*/ 9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913">
                  <a:moveTo>
                    <a:pt x="0" y="913"/>
                  </a:moveTo>
                  <a:lnTo>
                    <a:pt x="0" y="913"/>
                  </a:lnTo>
                  <a:lnTo>
                    <a:pt x="0" y="0"/>
                  </a:lnTo>
                  <a:lnTo>
                    <a:pt x="329" y="0"/>
                  </a:lnTo>
                  <a:lnTo>
                    <a:pt x="329" y="26"/>
                  </a:lnTo>
                  <a:lnTo>
                    <a:pt x="28" y="26"/>
                  </a:lnTo>
                  <a:lnTo>
                    <a:pt x="28" y="427"/>
                  </a:lnTo>
                  <a:lnTo>
                    <a:pt x="311" y="427"/>
                  </a:lnTo>
                  <a:lnTo>
                    <a:pt x="311" y="452"/>
                  </a:lnTo>
                  <a:lnTo>
                    <a:pt x="28" y="452"/>
                  </a:lnTo>
                  <a:lnTo>
                    <a:pt x="28" y="887"/>
                  </a:lnTo>
                  <a:lnTo>
                    <a:pt x="338" y="887"/>
                  </a:lnTo>
                  <a:lnTo>
                    <a:pt x="338" y="913"/>
                  </a:lnTo>
                  <a:lnTo>
                    <a:pt x="0" y="9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68" name="Freeform 20"/>
            <p:cNvSpPr>
              <a:spLocks/>
            </p:cNvSpPr>
            <p:nvPr/>
          </p:nvSpPr>
          <p:spPr bwMode="auto">
            <a:xfrm>
              <a:off x="8877300" y="3181353"/>
              <a:ext cx="352425" cy="500063"/>
            </a:xfrm>
            <a:custGeom>
              <a:avLst/>
              <a:gdLst>
                <a:gd name="T0" fmla="*/ 619 w 647"/>
                <a:gd name="T1" fmla="*/ 913 h 913"/>
                <a:gd name="T2" fmla="*/ 619 w 647"/>
                <a:gd name="T3" fmla="*/ 913 h 913"/>
                <a:gd name="T4" fmla="*/ 619 w 647"/>
                <a:gd name="T5" fmla="*/ 31 h 913"/>
                <a:gd name="T6" fmla="*/ 616 w 647"/>
                <a:gd name="T7" fmla="*/ 31 h 913"/>
                <a:gd name="T8" fmla="*/ 340 w 647"/>
                <a:gd name="T9" fmla="*/ 913 h 913"/>
                <a:gd name="T10" fmla="*/ 305 w 647"/>
                <a:gd name="T11" fmla="*/ 913 h 913"/>
                <a:gd name="T12" fmla="*/ 31 w 647"/>
                <a:gd name="T13" fmla="*/ 31 h 913"/>
                <a:gd name="T14" fmla="*/ 28 w 647"/>
                <a:gd name="T15" fmla="*/ 31 h 913"/>
                <a:gd name="T16" fmla="*/ 28 w 647"/>
                <a:gd name="T17" fmla="*/ 913 h 913"/>
                <a:gd name="T18" fmla="*/ 0 w 647"/>
                <a:gd name="T19" fmla="*/ 913 h 913"/>
                <a:gd name="T20" fmla="*/ 0 w 647"/>
                <a:gd name="T21" fmla="*/ 0 h 913"/>
                <a:gd name="T22" fmla="*/ 50 w 647"/>
                <a:gd name="T23" fmla="*/ 0 h 913"/>
                <a:gd name="T24" fmla="*/ 322 w 647"/>
                <a:gd name="T25" fmla="*/ 879 h 913"/>
                <a:gd name="T26" fmla="*/ 325 w 647"/>
                <a:gd name="T27" fmla="*/ 879 h 913"/>
                <a:gd name="T28" fmla="*/ 597 w 647"/>
                <a:gd name="T29" fmla="*/ 0 h 913"/>
                <a:gd name="T30" fmla="*/ 647 w 647"/>
                <a:gd name="T31" fmla="*/ 0 h 913"/>
                <a:gd name="T32" fmla="*/ 647 w 647"/>
                <a:gd name="T33" fmla="*/ 913 h 913"/>
                <a:gd name="T34" fmla="*/ 619 w 647"/>
                <a:gd name="T35" fmla="*/ 9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7" h="913">
                  <a:moveTo>
                    <a:pt x="619" y="913"/>
                  </a:moveTo>
                  <a:lnTo>
                    <a:pt x="619" y="913"/>
                  </a:lnTo>
                  <a:lnTo>
                    <a:pt x="619" y="31"/>
                  </a:lnTo>
                  <a:lnTo>
                    <a:pt x="616" y="31"/>
                  </a:lnTo>
                  <a:lnTo>
                    <a:pt x="340" y="913"/>
                  </a:lnTo>
                  <a:lnTo>
                    <a:pt x="305" y="913"/>
                  </a:lnTo>
                  <a:lnTo>
                    <a:pt x="31" y="31"/>
                  </a:lnTo>
                  <a:lnTo>
                    <a:pt x="28" y="31"/>
                  </a:lnTo>
                  <a:lnTo>
                    <a:pt x="28" y="913"/>
                  </a:lnTo>
                  <a:lnTo>
                    <a:pt x="0" y="913"/>
                  </a:lnTo>
                  <a:lnTo>
                    <a:pt x="0" y="0"/>
                  </a:lnTo>
                  <a:lnTo>
                    <a:pt x="50" y="0"/>
                  </a:lnTo>
                  <a:lnTo>
                    <a:pt x="322" y="879"/>
                  </a:lnTo>
                  <a:lnTo>
                    <a:pt x="325" y="879"/>
                  </a:lnTo>
                  <a:lnTo>
                    <a:pt x="597" y="0"/>
                  </a:lnTo>
                  <a:lnTo>
                    <a:pt x="647" y="0"/>
                  </a:lnTo>
                  <a:lnTo>
                    <a:pt x="647" y="913"/>
                  </a:lnTo>
                  <a:lnTo>
                    <a:pt x="619" y="9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nvGrpSpPr>
          <p:cNvPr id="269" name="Group 268"/>
          <p:cNvGrpSpPr/>
          <p:nvPr/>
        </p:nvGrpSpPr>
        <p:grpSpPr>
          <a:xfrm>
            <a:off x="2466354" y="3170240"/>
            <a:ext cx="1691879" cy="520700"/>
            <a:chOff x="3292475" y="3173415"/>
            <a:chExt cx="2255838" cy="520700"/>
          </a:xfrm>
        </p:grpSpPr>
        <p:sp>
          <p:nvSpPr>
            <p:cNvPr id="270" name="Freeform 21"/>
            <p:cNvSpPr>
              <a:spLocks/>
            </p:cNvSpPr>
            <p:nvPr/>
          </p:nvSpPr>
          <p:spPr bwMode="auto">
            <a:xfrm>
              <a:off x="3292475" y="3184528"/>
              <a:ext cx="204788" cy="500063"/>
            </a:xfrm>
            <a:custGeom>
              <a:avLst/>
              <a:gdLst>
                <a:gd name="T0" fmla="*/ 0 w 374"/>
                <a:gd name="T1" fmla="*/ 913 h 913"/>
                <a:gd name="T2" fmla="*/ 0 w 374"/>
                <a:gd name="T3" fmla="*/ 913 h 913"/>
                <a:gd name="T4" fmla="*/ 0 w 374"/>
                <a:gd name="T5" fmla="*/ 0 h 913"/>
                <a:gd name="T6" fmla="*/ 116 w 374"/>
                <a:gd name="T7" fmla="*/ 0 h 913"/>
                <a:gd name="T8" fmla="*/ 116 w 374"/>
                <a:gd name="T9" fmla="*/ 805 h 913"/>
                <a:gd name="T10" fmla="*/ 374 w 374"/>
                <a:gd name="T11" fmla="*/ 805 h 913"/>
                <a:gd name="T12" fmla="*/ 374 w 374"/>
                <a:gd name="T13" fmla="*/ 913 h 913"/>
                <a:gd name="T14" fmla="*/ 0 w 374"/>
                <a:gd name="T15" fmla="*/ 913 h 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913">
                  <a:moveTo>
                    <a:pt x="0" y="913"/>
                  </a:moveTo>
                  <a:lnTo>
                    <a:pt x="0" y="913"/>
                  </a:lnTo>
                  <a:lnTo>
                    <a:pt x="0" y="0"/>
                  </a:lnTo>
                  <a:lnTo>
                    <a:pt x="116" y="0"/>
                  </a:lnTo>
                  <a:lnTo>
                    <a:pt x="116" y="805"/>
                  </a:lnTo>
                  <a:lnTo>
                    <a:pt x="374" y="805"/>
                  </a:lnTo>
                  <a:lnTo>
                    <a:pt x="374" y="913"/>
                  </a:lnTo>
                  <a:lnTo>
                    <a:pt x="0" y="9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71" name="Freeform 22"/>
            <p:cNvSpPr>
              <a:spLocks/>
            </p:cNvSpPr>
            <p:nvPr/>
          </p:nvSpPr>
          <p:spPr bwMode="auto">
            <a:xfrm>
              <a:off x="3590925" y="3184528"/>
              <a:ext cx="61913" cy="500063"/>
            </a:xfrm>
            <a:custGeom>
              <a:avLst/>
              <a:gdLst>
                <a:gd name="T0" fmla="*/ 0 w 116"/>
                <a:gd name="T1" fmla="*/ 913 h 913"/>
                <a:gd name="T2" fmla="*/ 0 w 116"/>
                <a:gd name="T3" fmla="*/ 913 h 913"/>
                <a:gd name="T4" fmla="*/ 0 w 116"/>
                <a:gd name="T5" fmla="*/ 0 h 913"/>
                <a:gd name="T6" fmla="*/ 116 w 116"/>
                <a:gd name="T7" fmla="*/ 0 h 913"/>
                <a:gd name="T8" fmla="*/ 116 w 116"/>
                <a:gd name="T9" fmla="*/ 913 h 913"/>
                <a:gd name="T10" fmla="*/ 0 w 116"/>
                <a:gd name="T11" fmla="*/ 913 h 913"/>
              </a:gdLst>
              <a:ahLst/>
              <a:cxnLst>
                <a:cxn ang="0">
                  <a:pos x="T0" y="T1"/>
                </a:cxn>
                <a:cxn ang="0">
                  <a:pos x="T2" y="T3"/>
                </a:cxn>
                <a:cxn ang="0">
                  <a:pos x="T4" y="T5"/>
                </a:cxn>
                <a:cxn ang="0">
                  <a:pos x="T6" y="T7"/>
                </a:cxn>
                <a:cxn ang="0">
                  <a:pos x="T8" y="T9"/>
                </a:cxn>
                <a:cxn ang="0">
                  <a:pos x="T10" y="T11"/>
                </a:cxn>
              </a:cxnLst>
              <a:rect l="0" t="0" r="r" b="b"/>
              <a:pathLst>
                <a:path w="116" h="913">
                  <a:moveTo>
                    <a:pt x="0" y="913"/>
                  </a:moveTo>
                  <a:lnTo>
                    <a:pt x="0" y="913"/>
                  </a:lnTo>
                  <a:lnTo>
                    <a:pt x="0" y="0"/>
                  </a:lnTo>
                  <a:lnTo>
                    <a:pt x="116" y="0"/>
                  </a:lnTo>
                  <a:lnTo>
                    <a:pt x="116" y="913"/>
                  </a:lnTo>
                  <a:lnTo>
                    <a:pt x="0" y="9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72" name="Freeform 23"/>
            <p:cNvSpPr>
              <a:spLocks/>
            </p:cNvSpPr>
            <p:nvPr/>
          </p:nvSpPr>
          <p:spPr bwMode="auto">
            <a:xfrm>
              <a:off x="3797300" y="3184528"/>
              <a:ext cx="293688" cy="500063"/>
            </a:xfrm>
            <a:custGeom>
              <a:avLst/>
              <a:gdLst>
                <a:gd name="T0" fmla="*/ 403 w 538"/>
                <a:gd name="T1" fmla="*/ 913 h 913"/>
                <a:gd name="T2" fmla="*/ 403 w 538"/>
                <a:gd name="T3" fmla="*/ 913 h 913"/>
                <a:gd name="T4" fmla="*/ 111 w 538"/>
                <a:gd name="T5" fmla="*/ 205 h 913"/>
                <a:gd name="T6" fmla="*/ 107 w 538"/>
                <a:gd name="T7" fmla="*/ 205 h 913"/>
                <a:gd name="T8" fmla="*/ 107 w 538"/>
                <a:gd name="T9" fmla="*/ 913 h 913"/>
                <a:gd name="T10" fmla="*/ 0 w 538"/>
                <a:gd name="T11" fmla="*/ 913 h 913"/>
                <a:gd name="T12" fmla="*/ 0 w 538"/>
                <a:gd name="T13" fmla="*/ 0 h 913"/>
                <a:gd name="T14" fmla="*/ 140 w 538"/>
                <a:gd name="T15" fmla="*/ 0 h 913"/>
                <a:gd name="T16" fmla="*/ 427 w 538"/>
                <a:gd name="T17" fmla="*/ 709 h 913"/>
                <a:gd name="T18" fmla="*/ 431 w 538"/>
                <a:gd name="T19" fmla="*/ 709 h 913"/>
                <a:gd name="T20" fmla="*/ 431 w 538"/>
                <a:gd name="T21" fmla="*/ 0 h 913"/>
                <a:gd name="T22" fmla="*/ 538 w 538"/>
                <a:gd name="T23" fmla="*/ 0 h 913"/>
                <a:gd name="T24" fmla="*/ 538 w 538"/>
                <a:gd name="T25" fmla="*/ 913 h 913"/>
                <a:gd name="T26" fmla="*/ 403 w 538"/>
                <a:gd name="T27" fmla="*/ 9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8" h="913">
                  <a:moveTo>
                    <a:pt x="403" y="913"/>
                  </a:moveTo>
                  <a:lnTo>
                    <a:pt x="403" y="913"/>
                  </a:lnTo>
                  <a:lnTo>
                    <a:pt x="111" y="205"/>
                  </a:lnTo>
                  <a:lnTo>
                    <a:pt x="107" y="205"/>
                  </a:lnTo>
                  <a:lnTo>
                    <a:pt x="107" y="913"/>
                  </a:lnTo>
                  <a:lnTo>
                    <a:pt x="0" y="913"/>
                  </a:lnTo>
                  <a:lnTo>
                    <a:pt x="0" y="0"/>
                  </a:lnTo>
                  <a:lnTo>
                    <a:pt x="140" y="0"/>
                  </a:lnTo>
                  <a:lnTo>
                    <a:pt x="427" y="709"/>
                  </a:lnTo>
                  <a:lnTo>
                    <a:pt x="431" y="709"/>
                  </a:lnTo>
                  <a:lnTo>
                    <a:pt x="431" y="0"/>
                  </a:lnTo>
                  <a:lnTo>
                    <a:pt x="538" y="0"/>
                  </a:lnTo>
                  <a:lnTo>
                    <a:pt x="538" y="913"/>
                  </a:lnTo>
                  <a:lnTo>
                    <a:pt x="403" y="9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73" name="Freeform 24"/>
            <p:cNvSpPr>
              <a:spLocks/>
            </p:cNvSpPr>
            <p:nvPr/>
          </p:nvSpPr>
          <p:spPr bwMode="auto">
            <a:xfrm>
              <a:off x="4235450" y="3184528"/>
              <a:ext cx="290513" cy="500063"/>
            </a:xfrm>
            <a:custGeom>
              <a:avLst/>
              <a:gdLst>
                <a:gd name="T0" fmla="*/ 394 w 532"/>
                <a:gd name="T1" fmla="*/ 913 h 913"/>
                <a:gd name="T2" fmla="*/ 394 w 532"/>
                <a:gd name="T3" fmla="*/ 913 h 913"/>
                <a:gd name="T4" fmla="*/ 116 w 532"/>
                <a:gd name="T5" fmla="*/ 455 h 913"/>
                <a:gd name="T6" fmla="*/ 113 w 532"/>
                <a:gd name="T7" fmla="*/ 455 h 913"/>
                <a:gd name="T8" fmla="*/ 113 w 532"/>
                <a:gd name="T9" fmla="*/ 913 h 913"/>
                <a:gd name="T10" fmla="*/ 0 w 532"/>
                <a:gd name="T11" fmla="*/ 913 h 913"/>
                <a:gd name="T12" fmla="*/ 0 w 532"/>
                <a:gd name="T13" fmla="*/ 0 h 913"/>
                <a:gd name="T14" fmla="*/ 113 w 532"/>
                <a:gd name="T15" fmla="*/ 0 h 913"/>
                <a:gd name="T16" fmla="*/ 113 w 532"/>
                <a:gd name="T17" fmla="*/ 406 h 913"/>
                <a:gd name="T18" fmla="*/ 116 w 532"/>
                <a:gd name="T19" fmla="*/ 406 h 913"/>
                <a:gd name="T20" fmla="*/ 378 w 532"/>
                <a:gd name="T21" fmla="*/ 0 h 913"/>
                <a:gd name="T22" fmla="*/ 513 w 532"/>
                <a:gd name="T23" fmla="*/ 0 h 913"/>
                <a:gd name="T24" fmla="*/ 221 w 532"/>
                <a:gd name="T25" fmla="*/ 423 h 913"/>
                <a:gd name="T26" fmla="*/ 532 w 532"/>
                <a:gd name="T27" fmla="*/ 913 h 913"/>
                <a:gd name="T28" fmla="*/ 394 w 532"/>
                <a:gd name="T29" fmla="*/ 9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2" h="913">
                  <a:moveTo>
                    <a:pt x="394" y="913"/>
                  </a:moveTo>
                  <a:lnTo>
                    <a:pt x="394" y="913"/>
                  </a:lnTo>
                  <a:lnTo>
                    <a:pt x="116" y="455"/>
                  </a:lnTo>
                  <a:lnTo>
                    <a:pt x="113" y="455"/>
                  </a:lnTo>
                  <a:lnTo>
                    <a:pt x="113" y="913"/>
                  </a:lnTo>
                  <a:lnTo>
                    <a:pt x="0" y="913"/>
                  </a:lnTo>
                  <a:lnTo>
                    <a:pt x="0" y="0"/>
                  </a:lnTo>
                  <a:lnTo>
                    <a:pt x="113" y="0"/>
                  </a:lnTo>
                  <a:lnTo>
                    <a:pt x="113" y="406"/>
                  </a:lnTo>
                  <a:lnTo>
                    <a:pt x="116" y="406"/>
                  </a:lnTo>
                  <a:lnTo>
                    <a:pt x="378" y="0"/>
                  </a:lnTo>
                  <a:lnTo>
                    <a:pt x="513" y="0"/>
                  </a:lnTo>
                  <a:lnTo>
                    <a:pt x="221" y="423"/>
                  </a:lnTo>
                  <a:lnTo>
                    <a:pt x="532" y="913"/>
                  </a:lnTo>
                  <a:lnTo>
                    <a:pt x="394" y="9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74" name="Freeform 25"/>
            <p:cNvSpPr>
              <a:spLocks/>
            </p:cNvSpPr>
            <p:nvPr/>
          </p:nvSpPr>
          <p:spPr bwMode="auto">
            <a:xfrm>
              <a:off x="4621213" y="3184528"/>
              <a:ext cx="63500" cy="500063"/>
            </a:xfrm>
            <a:custGeom>
              <a:avLst/>
              <a:gdLst>
                <a:gd name="T0" fmla="*/ 0 w 116"/>
                <a:gd name="T1" fmla="*/ 913 h 913"/>
                <a:gd name="T2" fmla="*/ 0 w 116"/>
                <a:gd name="T3" fmla="*/ 913 h 913"/>
                <a:gd name="T4" fmla="*/ 0 w 116"/>
                <a:gd name="T5" fmla="*/ 0 h 913"/>
                <a:gd name="T6" fmla="*/ 116 w 116"/>
                <a:gd name="T7" fmla="*/ 0 h 913"/>
                <a:gd name="T8" fmla="*/ 116 w 116"/>
                <a:gd name="T9" fmla="*/ 913 h 913"/>
                <a:gd name="T10" fmla="*/ 0 w 116"/>
                <a:gd name="T11" fmla="*/ 913 h 913"/>
              </a:gdLst>
              <a:ahLst/>
              <a:cxnLst>
                <a:cxn ang="0">
                  <a:pos x="T0" y="T1"/>
                </a:cxn>
                <a:cxn ang="0">
                  <a:pos x="T2" y="T3"/>
                </a:cxn>
                <a:cxn ang="0">
                  <a:pos x="T4" y="T5"/>
                </a:cxn>
                <a:cxn ang="0">
                  <a:pos x="T6" y="T7"/>
                </a:cxn>
                <a:cxn ang="0">
                  <a:pos x="T8" y="T9"/>
                </a:cxn>
                <a:cxn ang="0">
                  <a:pos x="T10" y="T11"/>
                </a:cxn>
              </a:cxnLst>
              <a:rect l="0" t="0" r="r" b="b"/>
              <a:pathLst>
                <a:path w="116" h="913">
                  <a:moveTo>
                    <a:pt x="0" y="913"/>
                  </a:moveTo>
                  <a:lnTo>
                    <a:pt x="0" y="913"/>
                  </a:lnTo>
                  <a:lnTo>
                    <a:pt x="0" y="0"/>
                  </a:lnTo>
                  <a:lnTo>
                    <a:pt x="116" y="0"/>
                  </a:lnTo>
                  <a:lnTo>
                    <a:pt x="116" y="913"/>
                  </a:lnTo>
                  <a:lnTo>
                    <a:pt x="0" y="9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75" name="Freeform 26"/>
            <p:cNvSpPr>
              <a:spLocks/>
            </p:cNvSpPr>
            <p:nvPr/>
          </p:nvSpPr>
          <p:spPr bwMode="auto">
            <a:xfrm>
              <a:off x="4829175" y="3184528"/>
              <a:ext cx="292100" cy="500063"/>
            </a:xfrm>
            <a:custGeom>
              <a:avLst/>
              <a:gdLst>
                <a:gd name="T0" fmla="*/ 402 w 537"/>
                <a:gd name="T1" fmla="*/ 913 h 913"/>
                <a:gd name="T2" fmla="*/ 402 w 537"/>
                <a:gd name="T3" fmla="*/ 913 h 913"/>
                <a:gd name="T4" fmla="*/ 111 w 537"/>
                <a:gd name="T5" fmla="*/ 205 h 913"/>
                <a:gd name="T6" fmla="*/ 107 w 537"/>
                <a:gd name="T7" fmla="*/ 205 h 913"/>
                <a:gd name="T8" fmla="*/ 107 w 537"/>
                <a:gd name="T9" fmla="*/ 913 h 913"/>
                <a:gd name="T10" fmla="*/ 0 w 537"/>
                <a:gd name="T11" fmla="*/ 913 h 913"/>
                <a:gd name="T12" fmla="*/ 0 w 537"/>
                <a:gd name="T13" fmla="*/ 0 h 913"/>
                <a:gd name="T14" fmla="*/ 139 w 537"/>
                <a:gd name="T15" fmla="*/ 0 h 913"/>
                <a:gd name="T16" fmla="*/ 426 w 537"/>
                <a:gd name="T17" fmla="*/ 709 h 913"/>
                <a:gd name="T18" fmla="*/ 430 w 537"/>
                <a:gd name="T19" fmla="*/ 709 h 913"/>
                <a:gd name="T20" fmla="*/ 430 w 537"/>
                <a:gd name="T21" fmla="*/ 0 h 913"/>
                <a:gd name="T22" fmla="*/ 537 w 537"/>
                <a:gd name="T23" fmla="*/ 0 h 913"/>
                <a:gd name="T24" fmla="*/ 537 w 537"/>
                <a:gd name="T25" fmla="*/ 913 h 913"/>
                <a:gd name="T26" fmla="*/ 402 w 537"/>
                <a:gd name="T27" fmla="*/ 913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7" h="913">
                  <a:moveTo>
                    <a:pt x="402" y="913"/>
                  </a:moveTo>
                  <a:lnTo>
                    <a:pt x="402" y="913"/>
                  </a:lnTo>
                  <a:lnTo>
                    <a:pt x="111" y="205"/>
                  </a:lnTo>
                  <a:lnTo>
                    <a:pt x="107" y="205"/>
                  </a:lnTo>
                  <a:lnTo>
                    <a:pt x="107" y="913"/>
                  </a:lnTo>
                  <a:lnTo>
                    <a:pt x="0" y="913"/>
                  </a:lnTo>
                  <a:lnTo>
                    <a:pt x="0" y="0"/>
                  </a:lnTo>
                  <a:lnTo>
                    <a:pt x="139" y="0"/>
                  </a:lnTo>
                  <a:lnTo>
                    <a:pt x="426" y="709"/>
                  </a:lnTo>
                  <a:lnTo>
                    <a:pt x="430" y="709"/>
                  </a:lnTo>
                  <a:lnTo>
                    <a:pt x="430" y="0"/>
                  </a:lnTo>
                  <a:lnTo>
                    <a:pt x="537" y="0"/>
                  </a:lnTo>
                  <a:lnTo>
                    <a:pt x="537" y="913"/>
                  </a:lnTo>
                  <a:lnTo>
                    <a:pt x="402" y="9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76" name="Freeform 27"/>
            <p:cNvSpPr>
              <a:spLocks/>
            </p:cNvSpPr>
            <p:nvPr/>
          </p:nvSpPr>
          <p:spPr bwMode="auto">
            <a:xfrm>
              <a:off x="5245100" y="3173415"/>
              <a:ext cx="303213" cy="520700"/>
            </a:xfrm>
            <a:custGeom>
              <a:avLst/>
              <a:gdLst>
                <a:gd name="T0" fmla="*/ 322 w 558"/>
                <a:gd name="T1" fmla="*/ 0 h 952"/>
                <a:gd name="T2" fmla="*/ 322 w 558"/>
                <a:gd name="T3" fmla="*/ 0 h 952"/>
                <a:gd name="T4" fmla="*/ 452 w 558"/>
                <a:gd name="T5" fmla="*/ 28 h 952"/>
                <a:gd name="T6" fmla="*/ 547 w 558"/>
                <a:gd name="T7" fmla="*/ 110 h 952"/>
                <a:gd name="T8" fmla="*/ 474 w 558"/>
                <a:gd name="T9" fmla="*/ 189 h 952"/>
                <a:gd name="T10" fmla="*/ 409 w 558"/>
                <a:gd name="T11" fmla="*/ 127 h 952"/>
                <a:gd name="T12" fmla="*/ 327 w 558"/>
                <a:gd name="T13" fmla="*/ 106 h 952"/>
                <a:gd name="T14" fmla="*/ 237 w 558"/>
                <a:gd name="T15" fmla="*/ 136 h 952"/>
                <a:gd name="T16" fmla="*/ 173 w 558"/>
                <a:gd name="T17" fmla="*/ 216 h 952"/>
                <a:gd name="T18" fmla="*/ 135 w 558"/>
                <a:gd name="T19" fmla="*/ 335 h 952"/>
                <a:gd name="T20" fmla="*/ 122 w 558"/>
                <a:gd name="T21" fmla="*/ 477 h 952"/>
                <a:gd name="T22" fmla="*/ 136 w 558"/>
                <a:gd name="T23" fmla="*/ 624 h 952"/>
                <a:gd name="T24" fmla="*/ 176 w 558"/>
                <a:gd name="T25" fmla="*/ 741 h 952"/>
                <a:gd name="T26" fmla="*/ 242 w 558"/>
                <a:gd name="T27" fmla="*/ 819 h 952"/>
                <a:gd name="T28" fmla="*/ 336 w 558"/>
                <a:gd name="T29" fmla="*/ 847 h 952"/>
                <a:gd name="T30" fmla="*/ 446 w 558"/>
                <a:gd name="T31" fmla="*/ 816 h 952"/>
                <a:gd name="T32" fmla="*/ 446 w 558"/>
                <a:gd name="T33" fmla="*/ 534 h 952"/>
                <a:gd name="T34" fmla="*/ 326 w 558"/>
                <a:gd name="T35" fmla="*/ 534 h 952"/>
                <a:gd name="T36" fmla="*/ 326 w 558"/>
                <a:gd name="T37" fmla="*/ 434 h 952"/>
                <a:gd name="T38" fmla="*/ 558 w 558"/>
                <a:gd name="T39" fmla="*/ 434 h 952"/>
                <a:gd name="T40" fmla="*/ 558 w 558"/>
                <a:gd name="T41" fmla="*/ 878 h 952"/>
                <a:gd name="T42" fmla="*/ 465 w 558"/>
                <a:gd name="T43" fmla="*/ 932 h 952"/>
                <a:gd name="T44" fmla="*/ 334 w 558"/>
                <a:gd name="T45" fmla="*/ 952 h 952"/>
                <a:gd name="T46" fmla="*/ 193 w 558"/>
                <a:gd name="T47" fmla="*/ 918 h 952"/>
                <a:gd name="T48" fmla="*/ 88 w 558"/>
                <a:gd name="T49" fmla="*/ 822 h 952"/>
                <a:gd name="T50" fmla="*/ 23 w 558"/>
                <a:gd name="T51" fmla="*/ 672 h 952"/>
                <a:gd name="T52" fmla="*/ 0 w 558"/>
                <a:gd name="T53" fmla="*/ 477 h 952"/>
                <a:gd name="T54" fmla="*/ 22 w 558"/>
                <a:gd name="T55" fmla="*/ 287 h 952"/>
                <a:gd name="T56" fmla="*/ 85 w 558"/>
                <a:gd name="T57" fmla="*/ 136 h 952"/>
                <a:gd name="T58" fmla="*/ 186 w 558"/>
                <a:gd name="T59" fmla="*/ 37 h 952"/>
                <a:gd name="T60" fmla="*/ 322 w 558"/>
                <a:gd name="T61" fmla="*/ 0 h 952"/>
                <a:gd name="T62" fmla="*/ 322 w 558"/>
                <a:gd name="T63" fmla="*/ 0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8" h="952">
                  <a:moveTo>
                    <a:pt x="322" y="0"/>
                  </a:moveTo>
                  <a:lnTo>
                    <a:pt x="322" y="0"/>
                  </a:lnTo>
                  <a:cubicBezTo>
                    <a:pt x="371" y="0"/>
                    <a:pt x="415" y="10"/>
                    <a:pt x="452" y="28"/>
                  </a:cubicBezTo>
                  <a:cubicBezTo>
                    <a:pt x="490" y="46"/>
                    <a:pt x="522" y="73"/>
                    <a:pt x="547" y="110"/>
                  </a:cubicBezTo>
                  <a:lnTo>
                    <a:pt x="474" y="189"/>
                  </a:lnTo>
                  <a:cubicBezTo>
                    <a:pt x="455" y="161"/>
                    <a:pt x="434" y="141"/>
                    <a:pt x="409" y="127"/>
                  </a:cubicBezTo>
                  <a:cubicBezTo>
                    <a:pt x="384" y="113"/>
                    <a:pt x="357" y="106"/>
                    <a:pt x="327" y="106"/>
                  </a:cubicBezTo>
                  <a:cubicBezTo>
                    <a:pt x="292" y="106"/>
                    <a:pt x="262" y="116"/>
                    <a:pt x="237" y="136"/>
                  </a:cubicBezTo>
                  <a:cubicBezTo>
                    <a:pt x="211" y="156"/>
                    <a:pt x="190" y="182"/>
                    <a:pt x="173" y="216"/>
                  </a:cubicBezTo>
                  <a:cubicBezTo>
                    <a:pt x="156" y="250"/>
                    <a:pt x="143" y="290"/>
                    <a:pt x="135" y="335"/>
                  </a:cubicBezTo>
                  <a:cubicBezTo>
                    <a:pt x="127" y="380"/>
                    <a:pt x="122" y="428"/>
                    <a:pt x="122" y="477"/>
                  </a:cubicBezTo>
                  <a:cubicBezTo>
                    <a:pt x="122" y="530"/>
                    <a:pt x="127" y="579"/>
                    <a:pt x="136" y="624"/>
                  </a:cubicBezTo>
                  <a:cubicBezTo>
                    <a:pt x="145" y="669"/>
                    <a:pt x="158" y="708"/>
                    <a:pt x="176" y="741"/>
                  </a:cubicBezTo>
                  <a:cubicBezTo>
                    <a:pt x="194" y="774"/>
                    <a:pt x="216" y="800"/>
                    <a:pt x="242" y="819"/>
                  </a:cubicBezTo>
                  <a:cubicBezTo>
                    <a:pt x="269" y="838"/>
                    <a:pt x="300" y="847"/>
                    <a:pt x="336" y="847"/>
                  </a:cubicBezTo>
                  <a:cubicBezTo>
                    <a:pt x="385" y="847"/>
                    <a:pt x="421" y="837"/>
                    <a:pt x="446" y="816"/>
                  </a:cubicBezTo>
                  <a:lnTo>
                    <a:pt x="446" y="534"/>
                  </a:lnTo>
                  <a:lnTo>
                    <a:pt x="326" y="534"/>
                  </a:lnTo>
                  <a:lnTo>
                    <a:pt x="326" y="434"/>
                  </a:lnTo>
                  <a:lnTo>
                    <a:pt x="558" y="434"/>
                  </a:lnTo>
                  <a:lnTo>
                    <a:pt x="558" y="878"/>
                  </a:lnTo>
                  <a:cubicBezTo>
                    <a:pt x="531" y="901"/>
                    <a:pt x="500" y="918"/>
                    <a:pt x="465" y="932"/>
                  </a:cubicBezTo>
                  <a:cubicBezTo>
                    <a:pt x="429" y="945"/>
                    <a:pt x="385" y="952"/>
                    <a:pt x="334" y="952"/>
                  </a:cubicBezTo>
                  <a:cubicBezTo>
                    <a:pt x="281" y="952"/>
                    <a:pt x="235" y="940"/>
                    <a:pt x="193" y="918"/>
                  </a:cubicBezTo>
                  <a:cubicBezTo>
                    <a:pt x="152" y="895"/>
                    <a:pt x="117" y="863"/>
                    <a:pt x="88" y="822"/>
                  </a:cubicBezTo>
                  <a:cubicBezTo>
                    <a:pt x="60" y="780"/>
                    <a:pt x="38" y="730"/>
                    <a:pt x="23" y="672"/>
                  </a:cubicBezTo>
                  <a:cubicBezTo>
                    <a:pt x="8" y="614"/>
                    <a:pt x="0" y="549"/>
                    <a:pt x="0" y="477"/>
                  </a:cubicBezTo>
                  <a:cubicBezTo>
                    <a:pt x="0" y="409"/>
                    <a:pt x="7" y="345"/>
                    <a:pt x="22" y="287"/>
                  </a:cubicBezTo>
                  <a:cubicBezTo>
                    <a:pt x="37" y="229"/>
                    <a:pt x="58" y="179"/>
                    <a:pt x="85" y="136"/>
                  </a:cubicBezTo>
                  <a:cubicBezTo>
                    <a:pt x="113" y="94"/>
                    <a:pt x="146" y="61"/>
                    <a:pt x="186" y="37"/>
                  </a:cubicBezTo>
                  <a:cubicBezTo>
                    <a:pt x="226" y="13"/>
                    <a:pt x="272" y="0"/>
                    <a:pt x="322" y="0"/>
                  </a:cubicBezTo>
                  <a:lnTo>
                    <a:pt x="32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cxnSp>
        <p:nvCxnSpPr>
          <p:cNvPr id="277" name="Straight Connector 44"/>
          <p:cNvCxnSpPr/>
          <p:nvPr/>
        </p:nvCxnSpPr>
        <p:spPr>
          <a:xfrm>
            <a:off x="2443103" y="3833628"/>
            <a:ext cx="17121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42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2.22222E-6 L -0.29089 -2.22222E-6 " pathEditMode="relative" rAng="0" ptsTypes="AA">
                                      <p:cBhvr>
                                        <p:cTn id="6" dur="500" fill="hold"/>
                                        <p:tgtEl>
                                          <p:spTgt spid="2"/>
                                        </p:tgtEl>
                                        <p:attrNameLst>
                                          <p:attrName>ppt_x</p:attrName>
                                          <p:attrName>ppt_y</p:attrName>
                                        </p:attrNameLst>
                                      </p:cBhvr>
                                      <p:rCtr x="-14544" y="0"/>
                                    </p:animMotion>
                                  </p:childTnLst>
                                </p:cTn>
                              </p:par>
                              <p:par>
                                <p:cTn id="7" presetID="2" presetClass="entr" presetSubtype="2" fill="hold" nodeType="withEffect">
                                  <p:stCondLst>
                                    <p:cond delay="0"/>
                                  </p:stCondLst>
                                  <p:childTnLst>
                                    <p:set>
                                      <p:cBhvr>
                                        <p:cTn id="8" dur="1" fill="hold">
                                          <p:stCondLst>
                                            <p:cond delay="0"/>
                                          </p:stCondLst>
                                        </p:cTn>
                                        <p:tgtEl>
                                          <p:spTgt spid="198"/>
                                        </p:tgtEl>
                                        <p:attrNameLst>
                                          <p:attrName>style.visibility</p:attrName>
                                        </p:attrNameLst>
                                      </p:cBhvr>
                                      <p:to>
                                        <p:strVal val="visible"/>
                                      </p:to>
                                    </p:set>
                                    <p:anim calcmode="lin" valueType="num">
                                      <p:cBhvr additive="base">
                                        <p:cTn id="9" dur="500" fill="hold"/>
                                        <p:tgtEl>
                                          <p:spTgt spid="198"/>
                                        </p:tgtEl>
                                        <p:attrNameLst>
                                          <p:attrName>ppt_x</p:attrName>
                                        </p:attrNameLst>
                                      </p:cBhvr>
                                      <p:tavLst>
                                        <p:tav tm="0">
                                          <p:val>
                                            <p:strVal val="1+#ppt_w/2"/>
                                          </p:val>
                                        </p:tav>
                                        <p:tav tm="100000">
                                          <p:val>
                                            <p:strVal val="#ppt_x"/>
                                          </p:val>
                                        </p:tav>
                                      </p:tavLst>
                                    </p:anim>
                                    <p:anim calcmode="lin" valueType="num">
                                      <p:cBhvr additive="base">
                                        <p:cTn id="10" dur="500" fill="hold"/>
                                        <p:tgtEl>
                                          <p:spTgt spid="198"/>
                                        </p:tgtEl>
                                        <p:attrNameLst>
                                          <p:attrName>ppt_y</p:attrName>
                                        </p:attrNameLst>
                                      </p:cBhvr>
                                      <p:tavLst>
                                        <p:tav tm="0">
                                          <p:val>
                                            <p:strVal val="#ppt_y"/>
                                          </p:val>
                                        </p:tav>
                                        <p:tav tm="100000">
                                          <p:val>
                                            <p:strVal val="#ppt_y"/>
                                          </p:val>
                                        </p:tav>
                                      </p:tavLst>
                                    </p:anim>
                                  </p:childTnLst>
                                </p:cTn>
                              </p:par>
                              <p:par>
                                <p:cTn id="11" presetID="10"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750"/>
                                        <p:tgtEl>
                                          <p:spTgt spid="103"/>
                                        </p:tgtEl>
                                      </p:cBhvr>
                                    </p:animEffect>
                                  </p:childTnLst>
                                </p:cTn>
                              </p:par>
                              <p:par>
                                <p:cTn id="17" presetID="10" presetClass="entr" presetSubtype="0" fill="hold" nodeType="withEffect">
                                  <p:stCondLst>
                                    <p:cond delay="1000"/>
                                  </p:stCondLst>
                                  <p:childTnLst>
                                    <p:set>
                                      <p:cBhvr>
                                        <p:cTn id="18" dur="1" fill="hold">
                                          <p:stCondLst>
                                            <p:cond delay="0"/>
                                          </p:stCondLst>
                                        </p:cTn>
                                        <p:tgtEl>
                                          <p:spTgt spid="223"/>
                                        </p:tgtEl>
                                        <p:attrNameLst>
                                          <p:attrName>style.visibility</p:attrName>
                                        </p:attrNameLst>
                                      </p:cBhvr>
                                      <p:to>
                                        <p:strVal val="visible"/>
                                      </p:to>
                                    </p:set>
                                    <p:animEffect transition="in" filter="fade">
                                      <p:cBhvr>
                                        <p:cTn id="19" dur="500"/>
                                        <p:tgtEl>
                                          <p:spTgt spid="223"/>
                                        </p:tgtEl>
                                      </p:cBhvr>
                                    </p:animEffect>
                                  </p:childTnLst>
                                </p:cTn>
                              </p:par>
                              <p:par>
                                <p:cTn id="20" presetID="10" presetClass="entr" presetSubtype="0" fill="hold" nodeType="withEffect">
                                  <p:stCondLst>
                                    <p:cond delay="1000"/>
                                  </p:stCondLst>
                                  <p:childTnLst>
                                    <p:set>
                                      <p:cBhvr>
                                        <p:cTn id="21" dur="1" fill="hold">
                                          <p:stCondLst>
                                            <p:cond delay="0"/>
                                          </p:stCondLst>
                                        </p:cTn>
                                        <p:tgtEl>
                                          <p:spTgt spid="222"/>
                                        </p:tgtEl>
                                        <p:attrNameLst>
                                          <p:attrName>style.visibility</p:attrName>
                                        </p:attrNameLst>
                                      </p:cBhvr>
                                      <p:to>
                                        <p:strVal val="visible"/>
                                      </p:to>
                                    </p:set>
                                    <p:animEffect transition="in" filter="fade">
                                      <p:cBhvr>
                                        <p:cTn id="22" dur="500"/>
                                        <p:tgtEl>
                                          <p:spTgt spid="222"/>
                                        </p:tgtEl>
                                      </p:cBhvr>
                                    </p:animEffect>
                                  </p:childTnLst>
                                </p:cTn>
                              </p:par>
                              <p:par>
                                <p:cTn id="23" presetID="2" presetClass="entr" presetSubtype="8" fill="hold" nodeType="withEffect">
                                  <p:stCondLst>
                                    <p:cond delay="1000"/>
                                  </p:stCondLst>
                                  <p:childTnLst>
                                    <p:set>
                                      <p:cBhvr>
                                        <p:cTn id="24" dur="1" fill="hold">
                                          <p:stCondLst>
                                            <p:cond delay="0"/>
                                          </p:stCondLst>
                                        </p:cTn>
                                        <p:tgtEl>
                                          <p:spTgt spid="226"/>
                                        </p:tgtEl>
                                        <p:attrNameLst>
                                          <p:attrName>style.visibility</p:attrName>
                                        </p:attrNameLst>
                                      </p:cBhvr>
                                      <p:to>
                                        <p:strVal val="visible"/>
                                      </p:to>
                                    </p:set>
                                    <p:anim calcmode="lin" valueType="num">
                                      <p:cBhvr additive="base">
                                        <p:cTn id="25" dur="500" fill="hold"/>
                                        <p:tgtEl>
                                          <p:spTgt spid="226"/>
                                        </p:tgtEl>
                                        <p:attrNameLst>
                                          <p:attrName>ppt_x</p:attrName>
                                        </p:attrNameLst>
                                      </p:cBhvr>
                                      <p:tavLst>
                                        <p:tav tm="0">
                                          <p:val>
                                            <p:strVal val="0-#ppt_w/2"/>
                                          </p:val>
                                        </p:tav>
                                        <p:tav tm="100000">
                                          <p:val>
                                            <p:strVal val="#ppt_x"/>
                                          </p:val>
                                        </p:tav>
                                      </p:tavLst>
                                    </p:anim>
                                    <p:anim calcmode="lin" valueType="num">
                                      <p:cBhvr additive="base">
                                        <p:cTn id="26" dur="500" fill="hold"/>
                                        <p:tgtEl>
                                          <p:spTgt spid="226"/>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1000"/>
                                  </p:stCondLst>
                                  <p:childTnLst>
                                    <p:set>
                                      <p:cBhvr>
                                        <p:cTn id="28" dur="1" fill="hold">
                                          <p:stCondLst>
                                            <p:cond delay="0"/>
                                          </p:stCondLst>
                                        </p:cTn>
                                        <p:tgtEl>
                                          <p:spTgt spid="229"/>
                                        </p:tgtEl>
                                        <p:attrNameLst>
                                          <p:attrName>style.visibility</p:attrName>
                                        </p:attrNameLst>
                                      </p:cBhvr>
                                      <p:to>
                                        <p:strVal val="visible"/>
                                      </p:to>
                                    </p:set>
                                    <p:anim calcmode="lin" valueType="num">
                                      <p:cBhvr additive="base">
                                        <p:cTn id="29" dur="500" fill="hold"/>
                                        <p:tgtEl>
                                          <p:spTgt spid="229"/>
                                        </p:tgtEl>
                                        <p:attrNameLst>
                                          <p:attrName>ppt_x</p:attrName>
                                        </p:attrNameLst>
                                      </p:cBhvr>
                                      <p:tavLst>
                                        <p:tav tm="0">
                                          <p:val>
                                            <p:strVal val="1+#ppt_w/2"/>
                                          </p:val>
                                        </p:tav>
                                        <p:tav tm="100000">
                                          <p:val>
                                            <p:strVal val="#ppt_x"/>
                                          </p:val>
                                        </p:tav>
                                      </p:tavLst>
                                    </p:anim>
                                    <p:anim calcmode="lin" valueType="num">
                                      <p:cBhvr additive="base">
                                        <p:cTn id="30" dur="500" fill="hold"/>
                                        <p:tgtEl>
                                          <p:spTgt spid="229"/>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1000"/>
                                  </p:stCondLst>
                                  <p:childTnLst>
                                    <p:set>
                                      <p:cBhvr>
                                        <p:cTn id="32" dur="1" fill="hold">
                                          <p:stCondLst>
                                            <p:cond delay="0"/>
                                          </p:stCondLst>
                                        </p:cTn>
                                        <p:tgtEl>
                                          <p:spTgt spid="232"/>
                                        </p:tgtEl>
                                        <p:attrNameLst>
                                          <p:attrName>style.visibility</p:attrName>
                                        </p:attrNameLst>
                                      </p:cBhvr>
                                      <p:to>
                                        <p:strVal val="visible"/>
                                      </p:to>
                                    </p:set>
                                    <p:anim calcmode="lin" valueType="num">
                                      <p:cBhvr additive="base">
                                        <p:cTn id="33" dur="500" fill="hold"/>
                                        <p:tgtEl>
                                          <p:spTgt spid="232"/>
                                        </p:tgtEl>
                                        <p:attrNameLst>
                                          <p:attrName>ppt_x</p:attrName>
                                        </p:attrNameLst>
                                      </p:cBhvr>
                                      <p:tavLst>
                                        <p:tav tm="0">
                                          <p:val>
                                            <p:strVal val="0-#ppt_w/2"/>
                                          </p:val>
                                        </p:tav>
                                        <p:tav tm="100000">
                                          <p:val>
                                            <p:strVal val="#ppt_x"/>
                                          </p:val>
                                        </p:tav>
                                      </p:tavLst>
                                    </p:anim>
                                    <p:anim calcmode="lin" valueType="num">
                                      <p:cBhvr additive="base">
                                        <p:cTn id="34" dur="500" fill="hold"/>
                                        <p:tgtEl>
                                          <p:spTgt spid="232"/>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1000"/>
                                  </p:stCondLst>
                                  <p:childTnLst>
                                    <p:set>
                                      <p:cBhvr>
                                        <p:cTn id="36" dur="1" fill="hold">
                                          <p:stCondLst>
                                            <p:cond delay="0"/>
                                          </p:stCondLst>
                                        </p:cTn>
                                        <p:tgtEl>
                                          <p:spTgt spid="235"/>
                                        </p:tgtEl>
                                        <p:attrNameLst>
                                          <p:attrName>style.visibility</p:attrName>
                                        </p:attrNameLst>
                                      </p:cBhvr>
                                      <p:to>
                                        <p:strVal val="visible"/>
                                      </p:to>
                                    </p:set>
                                    <p:anim calcmode="lin" valueType="num">
                                      <p:cBhvr additive="base">
                                        <p:cTn id="37" dur="500" fill="hold"/>
                                        <p:tgtEl>
                                          <p:spTgt spid="235"/>
                                        </p:tgtEl>
                                        <p:attrNameLst>
                                          <p:attrName>ppt_x</p:attrName>
                                        </p:attrNameLst>
                                      </p:cBhvr>
                                      <p:tavLst>
                                        <p:tav tm="0">
                                          <p:val>
                                            <p:strVal val="1+#ppt_w/2"/>
                                          </p:val>
                                        </p:tav>
                                        <p:tav tm="100000">
                                          <p:val>
                                            <p:strVal val="#ppt_x"/>
                                          </p:val>
                                        </p:tav>
                                      </p:tavLst>
                                    </p:anim>
                                    <p:anim calcmode="lin" valueType="num">
                                      <p:cBhvr additive="base">
                                        <p:cTn id="38" dur="500" fill="hold"/>
                                        <p:tgtEl>
                                          <p:spTgt spid="235"/>
                                        </p:tgtEl>
                                        <p:attrNameLst>
                                          <p:attrName>ppt_y</p:attrName>
                                        </p:attrNameLst>
                                      </p:cBhvr>
                                      <p:tavLst>
                                        <p:tav tm="0">
                                          <p:val>
                                            <p:strVal val="#ppt_y"/>
                                          </p:val>
                                        </p:tav>
                                        <p:tav tm="100000">
                                          <p:val>
                                            <p:strVal val="#ppt_y"/>
                                          </p:val>
                                        </p:tav>
                                      </p:tavLst>
                                    </p:anim>
                                  </p:childTnLst>
                                </p:cTn>
                              </p:par>
                              <p:par>
                                <p:cTn id="39" presetID="10" presetClass="entr" presetSubtype="0" fill="hold" nodeType="withEffect">
                                  <p:stCondLst>
                                    <p:cond delay="1500"/>
                                  </p:stCondLst>
                                  <p:childTnLst>
                                    <p:set>
                                      <p:cBhvr>
                                        <p:cTn id="40" dur="1" fill="hold">
                                          <p:stCondLst>
                                            <p:cond delay="0"/>
                                          </p:stCondLst>
                                        </p:cTn>
                                        <p:tgtEl>
                                          <p:spTgt spid="238"/>
                                        </p:tgtEl>
                                        <p:attrNameLst>
                                          <p:attrName>style.visibility</p:attrName>
                                        </p:attrNameLst>
                                      </p:cBhvr>
                                      <p:to>
                                        <p:strVal val="visible"/>
                                      </p:to>
                                    </p:set>
                                    <p:animEffect transition="in" filter="fade">
                                      <p:cBhvr>
                                        <p:cTn id="41" dur="500"/>
                                        <p:tgtEl>
                                          <p:spTgt spid="238"/>
                                        </p:tgtEl>
                                      </p:cBhvr>
                                    </p:animEffect>
                                  </p:childTnLst>
                                </p:cTn>
                              </p:par>
                              <p:par>
                                <p:cTn id="42" presetID="10" presetClass="entr" presetSubtype="0" fill="hold" nodeType="withEffect">
                                  <p:stCondLst>
                                    <p:cond delay="1500"/>
                                  </p:stCondLst>
                                  <p:childTnLst>
                                    <p:set>
                                      <p:cBhvr>
                                        <p:cTn id="43" dur="1" fill="hold">
                                          <p:stCondLst>
                                            <p:cond delay="0"/>
                                          </p:stCondLst>
                                        </p:cTn>
                                        <p:tgtEl>
                                          <p:spTgt spid="239"/>
                                        </p:tgtEl>
                                        <p:attrNameLst>
                                          <p:attrName>style.visibility</p:attrName>
                                        </p:attrNameLst>
                                      </p:cBhvr>
                                      <p:to>
                                        <p:strVal val="visible"/>
                                      </p:to>
                                    </p:set>
                                    <p:animEffect transition="in" filter="fade">
                                      <p:cBhvr>
                                        <p:cTn id="44" dur="500"/>
                                        <p:tgtEl>
                                          <p:spTgt spid="239"/>
                                        </p:tgtEl>
                                      </p:cBhvr>
                                    </p:animEffect>
                                  </p:childTnLst>
                                </p:cTn>
                              </p:par>
                              <p:par>
                                <p:cTn id="45" presetID="10" presetClass="entr" presetSubtype="0" fill="hold" nodeType="withEffect">
                                  <p:stCondLst>
                                    <p:cond delay="1500"/>
                                  </p:stCondLst>
                                  <p:childTnLst>
                                    <p:set>
                                      <p:cBhvr>
                                        <p:cTn id="46" dur="1" fill="hold">
                                          <p:stCondLst>
                                            <p:cond delay="0"/>
                                          </p:stCondLst>
                                        </p:cTn>
                                        <p:tgtEl>
                                          <p:spTgt spid="240"/>
                                        </p:tgtEl>
                                        <p:attrNameLst>
                                          <p:attrName>style.visibility</p:attrName>
                                        </p:attrNameLst>
                                      </p:cBhvr>
                                      <p:to>
                                        <p:strVal val="visible"/>
                                      </p:to>
                                    </p:set>
                                    <p:animEffect transition="in" filter="fade">
                                      <p:cBhvr>
                                        <p:cTn id="47" dur="500"/>
                                        <p:tgtEl>
                                          <p:spTgt spid="240"/>
                                        </p:tgtEl>
                                      </p:cBhvr>
                                    </p:animEffect>
                                  </p:childTnLst>
                                </p:cTn>
                              </p:par>
                              <p:par>
                                <p:cTn id="48" presetID="10" presetClass="entr" presetSubtype="0" fill="hold" nodeType="withEffect">
                                  <p:stCondLst>
                                    <p:cond delay="1500"/>
                                  </p:stCondLst>
                                  <p:childTnLst>
                                    <p:set>
                                      <p:cBhvr>
                                        <p:cTn id="49" dur="1" fill="hold">
                                          <p:stCondLst>
                                            <p:cond delay="0"/>
                                          </p:stCondLst>
                                        </p:cTn>
                                        <p:tgtEl>
                                          <p:spTgt spid="241"/>
                                        </p:tgtEl>
                                        <p:attrNameLst>
                                          <p:attrName>style.visibility</p:attrName>
                                        </p:attrNameLst>
                                      </p:cBhvr>
                                      <p:to>
                                        <p:strVal val="visible"/>
                                      </p:to>
                                    </p:set>
                                    <p:animEffect transition="in" filter="fade">
                                      <p:cBhvr>
                                        <p:cTn id="50" dur="500"/>
                                        <p:tgtEl>
                                          <p:spTgt spid="241"/>
                                        </p:tgtEl>
                                      </p:cBhvr>
                                    </p:animEffect>
                                  </p:childTnLst>
                                </p:cTn>
                              </p:par>
                              <p:par>
                                <p:cTn id="51" presetID="10" presetClass="entr" presetSubtype="0" fill="hold" nodeType="withEffect">
                                  <p:stCondLst>
                                    <p:cond delay="1500"/>
                                  </p:stCondLst>
                                  <p:childTnLst>
                                    <p:set>
                                      <p:cBhvr>
                                        <p:cTn id="52" dur="1" fill="hold">
                                          <p:stCondLst>
                                            <p:cond delay="0"/>
                                          </p:stCondLst>
                                        </p:cTn>
                                        <p:tgtEl>
                                          <p:spTgt spid="246"/>
                                        </p:tgtEl>
                                        <p:attrNameLst>
                                          <p:attrName>style.visibility</p:attrName>
                                        </p:attrNameLst>
                                      </p:cBhvr>
                                      <p:to>
                                        <p:strVal val="visible"/>
                                      </p:to>
                                    </p:set>
                                    <p:animEffect transition="in" filter="fade">
                                      <p:cBhvr>
                                        <p:cTn id="53" dur="500"/>
                                        <p:tgtEl>
                                          <p:spTgt spid="246"/>
                                        </p:tgtEl>
                                      </p:cBhvr>
                                    </p:animEffect>
                                  </p:childTnLst>
                                </p:cTn>
                              </p:par>
                              <p:par>
                                <p:cTn id="54" presetID="10" presetClass="entr" presetSubtype="0" fill="hold" nodeType="withEffect">
                                  <p:stCondLst>
                                    <p:cond delay="1500"/>
                                  </p:stCondLst>
                                  <p:childTnLst>
                                    <p:set>
                                      <p:cBhvr>
                                        <p:cTn id="55" dur="1" fill="hold">
                                          <p:stCondLst>
                                            <p:cond delay="0"/>
                                          </p:stCondLst>
                                        </p:cTn>
                                        <p:tgtEl>
                                          <p:spTgt spid="242"/>
                                        </p:tgtEl>
                                        <p:attrNameLst>
                                          <p:attrName>style.visibility</p:attrName>
                                        </p:attrNameLst>
                                      </p:cBhvr>
                                      <p:to>
                                        <p:strVal val="visible"/>
                                      </p:to>
                                    </p:set>
                                    <p:animEffect transition="in" filter="fade">
                                      <p:cBhvr>
                                        <p:cTn id="56" dur="500"/>
                                        <p:tgtEl>
                                          <p:spTgt spid="242"/>
                                        </p:tgtEl>
                                      </p:cBhvr>
                                    </p:animEffect>
                                  </p:childTnLst>
                                </p:cTn>
                              </p:par>
                              <p:par>
                                <p:cTn id="57" presetID="10" presetClass="entr" presetSubtype="0" fill="hold" nodeType="withEffect">
                                  <p:stCondLst>
                                    <p:cond delay="1500"/>
                                  </p:stCondLst>
                                  <p:childTnLst>
                                    <p:set>
                                      <p:cBhvr>
                                        <p:cTn id="58" dur="1" fill="hold">
                                          <p:stCondLst>
                                            <p:cond delay="0"/>
                                          </p:stCondLst>
                                        </p:cTn>
                                        <p:tgtEl>
                                          <p:spTgt spid="243"/>
                                        </p:tgtEl>
                                        <p:attrNameLst>
                                          <p:attrName>style.visibility</p:attrName>
                                        </p:attrNameLst>
                                      </p:cBhvr>
                                      <p:to>
                                        <p:strVal val="visible"/>
                                      </p:to>
                                    </p:set>
                                    <p:animEffect transition="in" filter="fade">
                                      <p:cBhvr>
                                        <p:cTn id="59" dur="500"/>
                                        <p:tgtEl>
                                          <p:spTgt spid="243"/>
                                        </p:tgtEl>
                                      </p:cBhvr>
                                    </p:animEffect>
                                  </p:childTnLst>
                                </p:cTn>
                              </p:par>
                              <p:par>
                                <p:cTn id="60" presetID="10" presetClass="entr" presetSubtype="0" fill="hold" nodeType="withEffect">
                                  <p:stCondLst>
                                    <p:cond delay="1500"/>
                                  </p:stCondLst>
                                  <p:childTnLst>
                                    <p:set>
                                      <p:cBhvr>
                                        <p:cTn id="61" dur="1" fill="hold">
                                          <p:stCondLst>
                                            <p:cond delay="0"/>
                                          </p:stCondLst>
                                        </p:cTn>
                                        <p:tgtEl>
                                          <p:spTgt spid="244"/>
                                        </p:tgtEl>
                                        <p:attrNameLst>
                                          <p:attrName>style.visibility</p:attrName>
                                        </p:attrNameLst>
                                      </p:cBhvr>
                                      <p:to>
                                        <p:strVal val="visible"/>
                                      </p:to>
                                    </p:set>
                                    <p:animEffect transition="in" filter="fade">
                                      <p:cBhvr>
                                        <p:cTn id="62" dur="500"/>
                                        <p:tgtEl>
                                          <p:spTgt spid="244"/>
                                        </p:tgtEl>
                                      </p:cBhvr>
                                    </p:animEffect>
                                  </p:childTnLst>
                                </p:cTn>
                              </p:par>
                              <p:par>
                                <p:cTn id="63" presetID="10" presetClass="entr" presetSubtype="0" fill="hold" nodeType="withEffect">
                                  <p:stCondLst>
                                    <p:cond delay="1500"/>
                                  </p:stCondLst>
                                  <p:childTnLst>
                                    <p:set>
                                      <p:cBhvr>
                                        <p:cTn id="64" dur="1" fill="hold">
                                          <p:stCondLst>
                                            <p:cond delay="0"/>
                                          </p:stCondLst>
                                        </p:cTn>
                                        <p:tgtEl>
                                          <p:spTgt spid="245"/>
                                        </p:tgtEl>
                                        <p:attrNameLst>
                                          <p:attrName>style.visibility</p:attrName>
                                        </p:attrNameLst>
                                      </p:cBhvr>
                                      <p:to>
                                        <p:strVal val="visible"/>
                                      </p:to>
                                    </p:set>
                                    <p:animEffect transition="in" filter="fade">
                                      <p:cBhvr>
                                        <p:cTn id="65" dur="500"/>
                                        <p:tgtEl>
                                          <p:spTgt spid="245"/>
                                        </p:tgtEl>
                                      </p:cBhvr>
                                    </p:animEffect>
                                  </p:childTnLst>
                                </p:cTn>
                              </p:par>
                              <p:par>
                                <p:cTn id="66" presetID="10" presetClass="entr" presetSubtype="0" fill="hold" nodeType="withEffect">
                                  <p:stCondLst>
                                    <p:cond delay="1500"/>
                                  </p:stCondLst>
                                  <p:childTnLst>
                                    <p:set>
                                      <p:cBhvr>
                                        <p:cTn id="67" dur="1" fill="hold">
                                          <p:stCondLst>
                                            <p:cond delay="0"/>
                                          </p:stCondLst>
                                        </p:cTn>
                                        <p:tgtEl>
                                          <p:spTgt spid="247"/>
                                        </p:tgtEl>
                                        <p:attrNameLst>
                                          <p:attrName>style.visibility</p:attrName>
                                        </p:attrNameLst>
                                      </p:cBhvr>
                                      <p:to>
                                        <p:strVal val="visible"/>
                                      </p:to>
                                    </p:set>
                                    <p:animEffect transition="in" filter="fade">
                                      <p:cBhvr>
                                        <p:cTn id="68" dur="500"/>
                                        <p:tgtEl>
                                          <p:spTgt spid="247"/>
                                        </p:tgtEl>
                                      </p:cBhvr>
                                    </p:animEffect>
                                  </p:childTnLst>
                                </p:cTn>
                              </p:par>
                              <p:par>
                                <p:cTn id="69" presetID="10" presetClass="entr" presetSubtype="0" fill="hold" nodeType="withEffect">
                                  <p:stCondLst>
                                    <p:cond delay="1500"/>
                                  </p:stCondLst>
                                  <p:childTnLst>
                                    <p:set>
                                      <p:cBhvr>
                                        <p:cTn id="70" dur="1" fill="hold">
                                          <p:stCondLst>
                                            <p:cond delay="0"/>
                                          </p:stCondLst>
                                        </p:cTn>
                                        <p:tgtEl>
                                          <p:spTgt spid="248"/>
                                        </p:tgtEl>
                                        <p:attrNameLst>
                                          <p:attrName>style.visibility</p:attrName>
                                        </p:attrNameLst>
                                      </p:cBhvr>
                                      <p:to>
                                        <p:strVal val="visible"/>
                                      </p:to>
                                    </p:set>
                                    <p:animEffect transition="in" filter="fade">
                                      <p:cBhvr>
                                        <p:cTn id="71" dur="500"/>
                                        <p:tgtEl>
                                          <p:spTgt spid="248"/>
                                        </p:tgtEl>
                                      </p:cBhvr>
                                    </p:animEffect>
                                  </p:childTnLst>
                                </p:cTn>
                              </p:par>
                              <p:par>
                                <p:cTn id="72" presetID="10" presetClass="entr" presetSubtype="0" fill="hold" nodeType="withEffect">
                                  <p:stCondLst>
                                    <p:cond delay="1500"/>
                                  </p:stCondLst>
                                  <p:childTnLst>
                                    <p:set>
                                      <p:cBhvr>
                                        <p:cTn id="73" dur="1" fill="hold">
                                          <p:stCondLst>
                                            <p:cond delay="0"/>
                                          </p:stCondLst>
                                        </p:cTn>
                                        <p:tgtEl>
                                          <p:spTgt spid="249"/>
                                        </p:tgtEl>
                                        <p:attrNameLst>
                                          <p:attrName>style.visibility</p:attrName>
                                        </p:attrNameLst>
                                      </p:cBhvr>
                                      <p:to>
                                        <p:strVal val="visible"/>
                                      </p:to>
                                    </p:set>
                                    <p:animEffect transition="in" filter="fade">
                                      <p:cBhvr>
                                        <p:cTn id="74" dur="500"/>
                                        <p:tgtEl>
                                          <p:spTgt spid="249"/>
                                        </p:tgtEl>
                                      </p:cBhvr>
                                    </p:animEffect>
                                  </p:childTnLst>
                                </p:cTn>
                              </p:par>
                              <p:par>
                                <p:cTn id="75" presetID="10" presetClass="entr" presetSubtype="0" fill="hold" nodeType="withEffect">
                                  <p:stCondLst>
                                    <p:cond delay="1500"/>
                                  </p:stCondLst>
                                  <p:childTnLst>
                                    <p:set>
                                      <p:cBhvr>
                                        <p:cTn id="76" dur="1" fill="hold">
                                          <p:stCondLst>
                                            <p:cond delay="0"/>
                                          </p:stCondLst>
                                        </p:cTn>
                                        <p:tgtEl>
                                          <p:spTgt spid="250"/>
                                        </p:tgtEl>
                                        <p:attrNameLst>
                                          <p:attrName>style.visibility</p:attrName>
                                        </p:attrNameLst>
                                      </p:cBhvr>
                                      <p:to>
                                        <p:strVal val="visible"/>
                                      </p:to>
                                    </p:set>
                                    <p:animEffect transition="in" filter="fade">
                                      <p:cBhvr>
                                        <p:cTn id="77" dur="500"/>
                                        <p:tgtEl>
                                          <p:spTgt spid="250"/>
                                        </p:tgtEl>
                                      </p:cBhvr>
                                    </p:animEffect>
                                  </p:childTnLst>
                                </p:cTn>
                              </p:par>
                              <p:par>
                                <p:cTn id="78" presetID="10" presetClass="entr" presetSubtype="0" fill="hold" nodeType="withEffect">
                                  <p:stCondLst>
                                    <p:cond delay="1500"/>
                                  </p:stCondLst>
                                  <p:childTnLst>
                                    <p:set>
                                      <p:cBhvr>
                                        <p:cTn id="79" dur="1" fill="hold">
                                          <p:stCondLst>
                                            <p:cond delay="0"/>
                                          </p:stCondLst>
                                        </p:cTn>
                                        <p:tgtEl>
                                          <p:spTgt spid="254"/>
                                        </p:tgtEl>
                                        <p:attrNameLst>
                                          <p:attrName>style.visibility</p:attrName>
                                        </p:attrNameLst>
                                      </p:cBhvr>
                                      <p:to>
                                        <p:strVal val="visible"/>
                                      </p:to>
                                    </p:set>
                                    <p:animEffect transition="in" filter="fade">
                                      <p:cBhvr>
                                        <p:cTn id="80" dur="500"/>
                                        <p:tgtEl>
                                          <p:spTgt spid="254"/>
                                        </p:tgtEl>
                                      </p:cBhvr>
                                    </p:animEffect>
                                  </p:childTnLst>
                                </p:cTn>
                              </p:par>
                              <p:par>
                                <p:cTn id="81" presetID="10" presetClass="entr" presetSubtype="0" fill="hold" nodeType="withEffect">
                                  <p:stCondLst>
                                    <p:cond delay="1500"/>
                                  </p:stCondLst>
                                  <p:childTnLst>
                                    <p:set>
                                      <p:cBhvr>
                                        <p:cTn id="82" dur="1" fill="hold">
                                          <p:stCondLst>
                                            <p:cond delay="0"/>
                                          </p:stCondLst>
                                        </p:cTn>
                                        <p:tgtEl>
                                          <p:spTgt spid="253"/>
                                        </p:tgtEl>
                                        <p:attrNameLst>
                                          <p:attrName>style.visibility</p:attrName>
                                        </p:attrNameLst>
                                      </p:cBhvr>
                                      <p:to>
                                        <p:strVal val="visible"/>
                                      </p:to>
                                    </p:set>
                                    <p:animEffect transition="in" filter="fade">
                                      <p:cBhvr>
                                        <p:cTn id="83" dur="500"/>
                                        <p:tgtEl>
                                          <p:spTgt spid="253"/>
                                        </p:tgtEl>
                                      </p:cBhvr>
                                    </p:animEffect>
                                  </p:childTnLst>
                                </p:cTn>
                              </p:par>
                              <p:par>
                                <p:cTn id="84" presetID="10" presetClass="entr" presetSubtype="0" fill="hold" nodeType="withEffect">
                                  <p:stCondLst>
                                    <p:cond delay="1500"/>
                                  </p:stCondLst>
                                  <p:childTnLst>
                                    <p:set>
                                      <p:cBhvr>
                                        <p:cTn id="85" dur="1" fill="hold">
                                          <p:stCondLst>
                                            <p:cond delay="0"/>
                                          </p:stCondLst>
                                        </p:cTn>
                                        <p:tgtEl>
                                          <p:spTgt spid="252"/>
                                        </p:tgtEl>
                                        <p:attrNameLst>
                                          <p:attrName>style.visibility</p:attrName>
                                        </p:attrNameLst>
                                      </p:cBhvr>
                                      <p:to>
                                        <p:strVal val="visible"/>
                                      </p:to>
                                    </p:set>
                                    <p:animEffect transition="in" filter="fade">
                                      <p:cBhvr>
                                        <p:cTn id="86" dur="500"/>
                                        <p:tgtEl>
                                          <p:spTgt spid="252"/>
                                        </p:tgtEl>
                                      </p:cBhvr>
                                    </p:animEffect>
                                  </p:childTnLst>
                                </p:cTn>
                              </p:par>
                              <p:par>
                                <p:cTn id="87" presetID="10" presetClass="entr" presetSubtype="0" fill="hold" nodeType="withEffect">
                                  <p:stCondLst>
                                    <p:cond delay="1500"/>
                                  </p:stCondLst>
                                  <p:childTnLst>
                                    <p:set>
                                      <p:cBhvr>
                                        <p:cTn id="88" dur="1" fill="hold">
                                          <p:stCondLst>
                                            <p:cond delay="0"/>
                                          </p:stCondLst>
                                        </p:cTn>
                                        <p:tgtEl>
                                          <p:spTgt spid="251"/>
                                        </p:tgtEl>
                                        <p:attrNameLst>
                                          <p:attrName>style.visibility</p:attrName>
                                        </p:attrNameLst>
                                      </p:cBhvr>
                                      <p:to>
                                        <p:strVal val="visible"/>
                                      </p:to>
                                    </p:set>
                                    <p:animEffect transition="in" filter="fade">
                                      <p:cBhvr>
                                        <p:cTn id="89" dur="500"/>
                                        <p:tgtEl>
                                          <p:spTgt spid="251"/>
                                        </p:tgtEl>
                                      </p:cBhvr>
                                    </p:animEffect>
                                  </p:childTnLst>
                                </p:cTn>
                              </p:par>
                              <p:par>
                                <p:cTn id="90" presetID="10" presetClass="entr" presetSubtype="0" fill="hold" grpId="3" nodeType="withEffect">
                                  <p:stCondLst>
                                    <p:cond delay="1500"/>
                                  </p:stCondLst>
                                  <p:childTnLst>
                                    <p:set>
                                      <p:cBhvr>
                                        <p:cTn id="91" dur="1" fill="hold">
                                          <p:stCondLst>
                                            <p:cond delay="0"/>
                                          </p:stCondLst>
                                        </p:cTn>
                                        <p:tgtEl>
                                          <p:spTgt spid="203"/>
                                        </p:tgtEl>
                                        <p:attrNameLst>
                                          <p:attrName>style.visibility</p:attrName>
                                        </p:attrNameLst>
                                      </p:cBhvr>
                                      <p:to>
                                        <p:strVal val="visible"/>
                                      </p:to>
                                    </p:set>
                                    <p:animEffect transition="in" filter="fade">
                                      <p:cBhvr>
                                        <p:cTn id="92" dur="500"/>
                                        <p:tgtEl>
                                          <p:spTgt spid="203"/>
                                        </p:tgtEl>
                                      </p:cBhvr>
                                    </p:animEffect>
                                  </p:childTnLst>
                                </p:cTn>
                              </p:par>
                              <p:par>
                                <p:cTn id="93" presetID="63" presetClass="path" presetSubtype="0" repeatCount="indefinite" accel="50000" decel="50000" autoRev="1" fill="hold" nodeType="withEffect">
                                  <p:stCondLst>
                                    <p:cond delay="1500"/>
                                  </p:stCondLst>
                                  <p:childTnLst>
                                    <p:animMotion origin="layout" path="M -1.66667E-6 -1.11111E-6 L 0.44636 -1.11111E-6 " pathEditMode="relative" rAng="0" ptsTypes="AA">
                                      <p:cBhvr>
                                        <p:cTn id="94" dur="2750" fill="hold"/>
                                        <p:tgtEl>
                                          <p:spTgt spid="238"/>
                                        </p:tgtEl>
                                        <p:attrNameLst>
                                          <p:attrName>ppt_x</p:attrName>
                                          <p:attrName>ppt_y</p:attrName>
                                        </p:attrNameLst>
                                      </p:cBhvr>
                                      <p:rCtr x="22318" y="0"/>
                                    </p:animMotion>
                                  </p:childTnLst>
                                </p:cTn>
                              </p:par>
                              <p:par>
                                <p:cTn id="95" presetID="63" presetClass="path" presetSubtype="0" repeatCount="indefinite" accel="50000" decel="50000" autoRev="1" fill="hold" nodeType="withEffect">
                                  <p:stCondLst>
                                    <p:cond delay="2300"/>
                                  </p:stCondLst>
                                  <p:childTnLst>
                                    <p:animMotion origin="layout" path="M -1.66667E-6 -1.11111E-6 L 0.44792 -1.11111E-6 " pathEditMode="relative" rAng="0" ptsTypes="AA">
                                      <p:cBhvr>
                                        <p:cTn id="96" dur="2500" fill="hold"/>
                                        <p:tgtEl>
                                          <p:spTgt spid="239"/>
                                        </p:tgtEl>
                                        <p:attrNameLst>
                                          <p:attrName>ppt_x</p:attrName>
                                          <p:attrName>ppt_y</p:attrName>
                                        </p:attrNameLst>
                                      </p:cBhvr>
                                      <p:rCtr x="22396" y="0"/>
                                    </p:animMotion>
                                  </p:childTnLst>
                                </p:cTn>
                              </p:par>
                              <p:par>
                                <p:cTn id="97" presetID="63" presetClass="path" presetSubtype="0" repeatCount="indefinite" accel="50000" decel="50000" autoRev="1" fill="hold" nodeType="withEffect">
                                  <p:stCondLst>
                                    <p:cond delay="1900"/>
                                  </p:stCondLst>
                                  <p:childTnLst>
                                    <p:animMotion origin="layout" path="M -1.45833E-6 -1.11111E-6 L 0.44649 -1.11111E-6 " pathEditMode="relative" rAng="0" ptsTypes="AA">
                                      <p:cBhvr>
                                        <p:cTn id="98" dur="2250" fill="hold"/>
                                        <p:tgtEl>
                                          <p:spTgt spid="240"/>
                                        </p:tgtEl>
                                        <p:attrNameLst>
                                          <p:attrName>ppt_x</p:attrName>
                                          <p:attrName>ppt_y</p:attrName>
                                        </p:attrNameLst>
                                      </p:cBhvr>
                                      <p:rCtr x="22318" y="0"/>
                                    </p:animMotion>
                                  </p:childTnLst>
                                </p:cTn>
                              </p:par>
                              <p:par>
                                <p:cTn id="99" presetID="63" presetClass="path" presetSubtype="0" repeatCount="indefinite" accel="50000" decel="50000" autoRev="1" fill="hold" nodeType="withEffect">
                                  <p:stCondLst>
                                    <p:cond delay="2700"/>
                                  </p:stCondLst>
                                  <p:childTnLst>
                                    <p:animMotion origin="layout" path="M -1.45833E-6 -1.11111E-6 L 0.45143 -1.11111E-6 " pathEditMode="relative" rAng="0" ptsTypes="AA">
                                      <p:cBhvr>
                                        <p:cTn id="100" dur="2500" fill="hold"/>
                                        <p:tgtEl>
                                          <p:spTgt spid="241"/>
                                        </p:tgtEl>
                                        <p:attrNameLst>
                                          <p:attrName>ppt_x</p:attrName>
                                          <p:attrName>ppt_y</p:attrName>
                                        </p:attrNameLst>
                                      </p:cBhvr>
                                      <p:rCtr x="22565" y="0"/>
                                    </p:animMotion>
                                  </p:childTnLst>
                                </p:cTn>
                              </p:par>
                              <p:par>
                                <p:cTn id="101" presetID="35" presetClass="path" presetSubtype="0" repeatCount="indefinite" accel="50000" decel="50000" autoRev="1" fill="hold" nodeType="withEffect">
                                  <p:stCondLst>
                                    <p:cond delay="1500"/>
                                  </p:stCondLst>
                                  <p:childTnLst>
                                    <p:animMotion origin="layout" path="M -2.91667E-6 4.07407E-6 L -0.44909 4.07407E-6 " pathEditMode="relative" rAng="0" ptsTypes="AA">
                                      <p:cBhvr>
                                        <p:cTn id="102" dur="2750" fill="hold"/>
                                        <p:tgtEl>
                                          <p:spTgt spid="246"/>
                                        </p:tgtEl>
                                        <p:attrNameLst>
                                          <p:attrName>ppt_x</p:attrName>
                                          <p:attrName>ppt_y</p:attrName>
                                        </p:attrNameLst>
                                      </p:cBhvr>
                                      <p:rCtr x="-22461" y="0"/>
                                    </p:animMotion>
                                  </p:childTnLst>
                                </p:cTn>
                              </p:par>
                              <p:par>
                                <p:cTn id="103" presetID="35" presetClass="path" presetSubtype="0" repeatCount="indefinite" accel="50000" decel="50000" autoRev="1" fill="hold" nodeType="withEffect">
                                  <p:stCondLst>
                                    <p:cond delay="2000"/>
                                  </p:stCondLst>
                                  <p:childTnLst>
                                    <p:animMotion origin="layout" path="M -2.91667E-6 4.07407E-6 L -0.44466 4.07407E-6 " pathEditMode="relative" rAng="0" ptsTypes="AA">
                                      <p:cBhvr>
                                        <p:cTn id="104" dur="2750" fill="hold"/>
                                        <p:tgtEl>
                                          <p:spTgt spid="242"/>
                                        </p:tgtEl>
                                        <p:attrNameLst>
                                          <p:attrName>ppt_x</p:attrName>
                                          <p:attrName>ppt_y</p:attrName>
                                        </p:attrNameLst>
                                      </p:cBhvr>
                                      <p:rCtr x="-22240" y="0"/>
                                    </p:animMotion>
                                  </p:childTnLst>
                                </p:cTn>
                              </p:par>
                              <p:par>
                                <p:cTn id="105" presetID="35" presetClass="path" presetSubtype="0" repeatCount="indefinite" accel="50000" decel="50000" autoRev="1" fill="hold" nodeType="withEffect">
                                  <p:stCondLst>
                                    <p:cond delay="1900"/>
                                  </p:stCondLst>
                                  <p:childTnLst>
                                    <p:animMotion origin="layout" path="M -2.91667E-6 4.07407E-6 L -0.44609 4.07407E-6 " pathEditMode="relative" rAng="0" ptsTypes="AA">
                                      <p:cBhvr>
                                        <p:cTn id="106" dur="2500" fill="hold"/>
                                        <p:tgtEl>
                                          <p:spTgt spid="243"/>
                                        </p:tgtEl>
                                        <p:attrNameLst>
                                          <p:attrName>ppt_x</p:attrName>
                                          <p:attrName>ppt_y</p:attrName>
                                        </p:attrNameLst>
                                      </p:cBhvr>
                                      <p:rCtr x="-22305" y="0"/>
                                    </p:animMotion>
                                  </p:childTnLst>
                                </p:cTn>
                              </p:par>
                              <p:par>
                                <p:cTn id="107" presetID="35" presetClass="path" presetSubtype="0" repeatCount="indefinite" accel="50000" decel="50000" autoRev="1" fill="hold" nodeType="withEffect">
                                  <p:stCondLst>
                                    <p:cond delay="1600"/>
                                  </p:stCondLst>
                                  <p:childTnLst>
                                    <p:animMotion origin="layout" path="M -2.91667E-6 4.07407E-6 L -0.44726 4.07407E-6 " pathEditMode="relative" rAng="0" ptsTypes="AA">
                                      <p:cBhvr>
                                        <p:cTn id="108" dur="2250" fill="hold"/>
                                        <p:tgtEl>
                                          <p:spTgt spid="244"/>
                                        </p:tgtEl>
                                        <p:attrNameLst>
                                          <p:attrName>ppt_x</p:attrName>
                                          <p:attrName>ppt_y</p:attrName>
                                        </p:attrNameLst>
                                      </p:cBhvr>
                                      <p:rCtr x="-22370" y="0"/>
                                    </p:animMotion>
                                  </p:childTnLst>
                                </p:cTn>
                              </p:par>
                              <p:par>
                                <p:cTn id="109" presetID="35" presetClass="path" presetSubtype="0" repeatCount="indefinite" accel="50000" decel="50000" autoRev="1" fill="hold" nodeType="withEffect">
                                  <p:stCondLst>
                                    <p:cond delay="3700"/>
                                  </p:stCondLst>
                                  <p:childTnLst>
                                    <p:animMotion origin="layout" path="M -2.91667E-6 4.07407E-6 L -0.44466 4.07407E-6 " pathEditMode="relative" rAng="0" ptsTypes="AA">
                                      <p:cBhvr>
                                        <p:cTn id="110" dur="2750" fill="hold"/>
                                        <p:tgtEl>
                                          <p:spTgt spid="245"/>
                                        </p:tgtEl>
                                        <p:attrNameLst>
                                          <p:attrName>ppt_x</p:attrName>
                                          <p:attrName>ppt_y</p:attrName>
                                        </p:attrNameLst>
                                      </p:cBhvr>
                                      <p:rCtr x="-22240" y="0"/>
                                    </p:animMotion>
                                  </p:childTnLst>
                                </p:cTn>
                              </p:par>
                              <p:par>
                                <p:cTn id="111" presetID="63" presetClass="path" presetSubtype="0" repeatCount="indefinite" accel="50000" decel="50000" autoRev="1" fill="hold" nodeType="withEffect">
                                  <p:stCondLst>
                                    <p:cond delay="1500"/>
                                  </p:stCondLst>
                                  <p:childTnLst>
                                    <p:animMotion origin="layout" path="M -1.04167E-6 7.40741E-7 L 0.45925 7.40741E-7 " pathEditMode="relative" rAng="0" ptsTypes="AA">
                                      <p:cBhvr>
                                        <p:cTn id="112" dur="2750" fill="hold"/>
                                        <p:tgtEl>
                                          <p:spTgt spid="247"/>
                                        </p:tgtEl>
                                        <p:attrNameLst>
                                          <p:attrName>ppt_x</p:attrName>
                                          <p:attrName>ppt_y</p:attrName>
                                        </p:attrNameLst>
                                      </p:cBhvr>
                                      <p:rCtr x="22956" y="0"/>
                                    </p:animMotion>
                                  </p:childTnLst>
                                </p:cTn>
                              </p:par>
                              <p:par>
                                <p:cTn id="113" presetID="63" presetClass="path" presetSubtype="0" repeatCount="indefinite" accel="50000" decel="50000" autoRev="1" fill="hold" nodeType="withEffect">
                                  <p:stCondLst>
                                    <p:cond delay="2500"/>
                                  </p:stCondLst>
                                  <p:childTnLst>
                                    <p:animMotion origin="layout" path="M -1.04167E-6 7.40741E-7 L 0.453 7.40741E-7 " pathEditMode="relative" rAng="0" ptsTypes="AA">
                                      <p:cBhvr>
                                        <p:cTn id="114" dur="2500" fill="hold"/>
                                        <p:tgtEl>
                                          <p:spTgt spid="248"/>
                                        </p:tgtEl>
                                        <p:attrNameLst>
                                          <p:attrName>ppt_x</p:attrName>
                                          <p:attrName>ppt_y</p:attrName>
                                        </p:attrNameLst>
                                      </p:cBhvr>
                                      <p:rCtr x="22643" y="0"/>
                                    </p:animMotion>
                                  </p:childTnLst>
                                </p:cTn>
                              </p:par>
                              <p:par>
                                <p:cTn id="115" presetID="63" presetClass="path" presetSubtype="0" repeatCount="indefinite" accel="50000" decel="50000" autoRev="1" fill="hold" nodeType="withEffect">
                                  <p:stCondLst>
                                    <p:cond delay="1900"/>
                                  </p:stCondLst>
                                  <p:childTnLst>
                                    <p:animMotion origin="layout" path="M -8.33333E-7 7.40741E-7 L 0.46081 7.40741E-7 " pathEditMode="relative" rAng="0" ptsTypes="AA">
                                      <p:cBhvr>
                                        <p:cTn id="116" dur="2250" fill="hold"/>
                                        <p:tgtEl>
                                          <p:spTgt spid="249"/>
                                        </p:tgtEl>
                                        <p:attrNameLst>
                                          <p:attrName>ppt_x</p:attrName>
                                          <p:attrName>ppt_y</p:attrName>
                                        </p:attrNameLst>
                                      </p:cBhvr>
                                      <p:rCtr x="23034" y="0"/>
                                    </p:animMotion>
                                  </p:childTnLst>
                                </p:cTn>
                              </p:par>
                              <p:par>
                                <p:cTn id="117" presetID="63" presetClass="path" presetSubtype="0" repeatCount="indefinite" accel="50000" decel="50000" autoRev="1" fill="hold" nodeType="withEffect">
                                  <p:stCondLst>
                                    <p:cond delay="2100"/>
                                  </p:stCondLst>
                                  <p:childTnLst>
                                    <p:animMotion origin="layout" path="M -1.04167E-6 7.40741E-7 L 0.45794 7.40741E-7 " pathEditMode="relative" rAng="0" ptsTypes="AA">
                                      <p:cBhvr>
                                        <p:cTn id="118" dur="2500" fill="hold"/>
                                        <p:tgtEl>
                                          <p:spTgt spid="250"/>
                                        </p:tgtEl>
                                        <p:attrNameLst>
                                          <p:attrName>ppt_x</p:attrName>
                                          <p:attrName>ppt_y</p:attrName>
                                        </p:attrNameLst>
                                      </p:cBhvr>
                                      <p:rCtr x="22891" y="0"/>
                                    </p:animMotion>
                                  </p:childTnLst>
                                </p:cTn>
                              </p:par>
                              <p:par>
                                <p:cTn id="119" presetID="35" presetClass="path" presetSubtype="0" repeatCount="indefinite" accel="50000" decel="50000" autoRev="1" fill="hold" nodeType="withEffect">
                                  <p:stCondLst>
                                    <p:cond delay="2600"/>
                                  </p:stCondLst>
                                  <p:childTnLst>
                                    <p:animMotion origin="layout" path="M -2.29167E-6 -4.07407E-6 L -0.47291 -4.07407E-6 " pathEditMode="relative" rAng="0" ptsTypes="AA">
                                      <p:cBhvr>
                                        <p:cTn id="120" dur="2750" fill="hold"/>
                                        <p:tgtEl>
                                          <p:spTgt spid="254"/>
                                        </p:tgtEl>
                                        <p:attrNameLst>
                                          <p:attrName>ppt_x</p:attrName>
                                          <p:attrName>ppt_y</p:attrName>
                                        </p:attrNameLst>
                                      </p:cBhvr>
                                      <p:rCtr x="-23646" y="0"/>
                                    </p:animMotion>
                                  </p:childTnLst>
                                </p:cTn>
                              </p:par>
                              <p:par>
                                <p:cTn id="121" presetID="35" presetClass="path" presetSubtype="0" repeatCount="indefinite" accel="50000" decel="50000" autoRev="1" fill="hold" nodeType="withEffect">
                                  <p:stCondLst>
                                    <p:cond delay="1500"/>
                                  </p:stCondLst>
                                  <p:childTnLst>
                                    <p:animMotion origin="layout" path="M -2.29167E-6 -4.07407E-6 L -0.47552 -4.07407E-6 " pathEditMode="relative" rAng="0" ptsTypes="AA">
                                      <p:cBhvr>
                                        <p:cTn id="122" dur="2750" fill="hold"/>
                                        <p:tgtEl>
                                          <p:spTgt spid="253"/>
                                        </p:tgtEl>
                                        <p:attrNameLst>
                                          <p:attrName>ppt_x</p:attrName>
                                          <p:attrName>ppt_y</p:attrName>
                                        </p:attrNameLst>
                                      </p:cBhvr>
                                      <p:rCtr x="-23776" y="0"/>
                                    </p:animMotion>
                                  </p:childTnLst>
                                </p:cTn>
                              </p:par>
                              <p:par>
                                <p:cTn id="123" presetID="35" presetClass="path" presetSubtype="0" repeatCount="indefinite" accel="50000" decel="50000" autoRev="1" fill="hold" nodeType="withEffect">
                                  <p:stCondLst>
                                    <p:cond delay="3300"/>
                                  </p:stCondLst>
                                  <p:childTnLst>
                                    <p:animMotion origin="layout" path="M -2.29167E-6 -4.07407E-6 L -0.47291 -4.07407E-6 " pathEditMode="relative" rAng="0" ptsTypes="AA">
                                      <p:cBhvr>
                                        <p:cTn id="124" dur="2250" fill="hold"/>
                                        <p:tgtEl>
                                          <p:spTgt spid="252"/>
                                        </p:tgtEl>
                                        <p:attrNameLst>
                                          <p:attrName>ppt_x</p:attrName>
                                          <p:attrName>ppt_y</p:attrName>
                                        </p:attrNameLst>
                                      </p:cBhvr>
                                      <p:rCtr x="-23646" y="0"/>
                                    </p:animMotion>
                                  </p:childTnLst>
                                </p:cTn>
                              </p:par>
                              <p:par>
                                <p:cTn id="125" presetID="35" presetClass="path" presetSubtype="0" repeatCount="indefinite" accel="50000" decel="50000" autoRev="1" fill="hold" nodeType="withEffect">
                                  <p:stCondLst>
                                    <p:cond delay="4200"/>
                                  </p:stCondLst>
                                  <p:childTnLst>
                                    <p:animMotion origin="layout" path="M -2.29167E-6 -4.07407E-6 L -0.48047 -4.07407E-6 " pathEditMode="relative" rAng="0" ptsTypes="AA">
                                      <p:cBhvr>
                                        <p:cTn id="126" dur="2750" fill="hold"/>
                                        <p:tgtEl>
                                          <p:spTgt spid="251"/>
                                        </p:tgtEl>
                                        <p:attrNameLst>
                                          <p:attrName>ppt_x</p:attrName>
                                          <p:attrName>ppt_y</p:attrName>
                                        </p:attrNameLst>
                                      </p:cBhvr>
                                      <p:rCtr x="-24023" y="0"/>
                                    </p:animMotion>
                                  </p:childTnLst>
                                </p:cTn>
                              </p:par>
                            </p:childTnLst>
                          </p:cTn>
                        </p:par>
                      </p:childTnLst>
                    </p:cTn>
                  </p:par>
                  <p:par>
                    <p:cTn id="127" fill="hold">
                      <p:stCondLst>
                        <p:cond delay="indefinite"/>
                      </p:stCondLst>
                      <p:childTnLst>
                        <p:par>
                          <p:cTn id="128" fill="hold">
                            <p:stCondLst>
                              <p:cond delay="0"/>
                            </p:stCondLst>
                            <p:childTnLst>
                              <p:par>
                                <p:cTn id="129" presetID="6" presetClass="emph" presetSubtype="0" repeatCount="2000" autoRev="1" fill="hold" grpId="0" nodeType="clickEffect">
                                  <p:stCondLst>
                                    <p:cond delay="0"/>
                                  </p:stCondLst>
                                  <p:childTnLst>
                                    <p:animScale>
                                      <p:cBhvr>
                                        <p:cTn id="130" dur="125" fill="hold"/>
                                        <p:tgtEl>
                                          <p:spTgt spid="203"/>
                                        </p:tgtEl>
                                      </p:cBhvr>
                                      <p:by x="115000" y="115000"/>
                                    </p:animScale>
                                  </p:childTnLst>
                                </p:cTn>
                              </p:par>
                              <p:par>
                                <p:cTn id="131" presetID="42" presetClass="path" presetSubtype="0" decel="100000" fill="hold" grpId="1" nodeType="withEffect">
                                  <p:stCondLst>
                                    <p:cond delay="500"/>
                                  </p:stCondLst>
                                  <p:childTnLst>
                                    <p:animMotion origin="layout" path="M 4.58333E-6 -1.85185E-6 L -0.32214 -0.2162 " pathEditMode="relative" rAng="0" ptsTypes="AA">
                                      <p:cBhvr>
                                        <p:cTn id="132" dur="2000" fill="hold"/>
                                        <p:tgtEl>
                                          <p:spTgt spid="203"/>
                                        </p:tgtEl>
                                        <p:attrNameLst>
                                          <p:attrName>ppt_x</p:attrName>
                                          <p:attrName>ppt_y</p:attrName>
                                        </p:attrNameLst>
                                      </p:cBhvr>
                                      <p:rCtr x="-16107" y="-10810"/>
                                    </p:animMotion>
                                  </p:childTnLst>
                                </p:cTn>
                              </p:par>
                              <p:par>
                                <p:cTn id="133" presetID="6" presetClass="emph" presetSubtype="0" decel="100000" fill="hold" grpId="2" nodeType="withEffect">
                                  <p:stCondLst>
                                    <p:cond delay="500"/>
                                  </p:stCondLst>
                                  <p:childTnLst>
                                    <p:animScale>
                                      <p:cBhvr>
                                        <p:cTn id="134" dur="2000" fill="hold"/>
                                        <p:tgtEl>
                                          <p:spTgt spid="203"/>
                                        </p:tgtEl>
                                      </p:cBhvr>
                                      <p:by x="6000000" y="6000000"/>
                                    </p:animScale>
                                  </p:childTnLst>
                                </p:cTn>
                              </p:par>
                            </p:childTnLst>
                          </p:cTn>
                        </p:par>
                        <p:par>
                          <p:cTn id="135" fill="hold">
                            <p:stCondLst>
                              <p:cond delay="2500"/>
                            </p:stCondLst>
                            <p:childTnLst>
                              <p:par>
                                <p:cTn id="136" presetID="10" presetClass="entr" presetSubtype="0" fill="hold" nodeType="afterEffect">
                                  <p:stCondLst>
                                    <p:cond delay="0"/>
                                  </p:stCondLst>
                                  <p:childTnLst>
                                    <p:set>
                                      <p:cBhvr>
                                        <p:cTn id="137" dur="1" fill="hold">
                                          <p:stCondLst>
                                            <p:cond delay="0"/>
                                          </p:stCondLst>
                                        </p:cTn>
                                        <p:tgtEl>
                                          <p:spTgt spid="204"/>
                                        </p:tgtEl>
                                        <p:attrNameLst>
                                          <p:attrName>style.visibility</p:attrName>
                                        </p:attrNameLst>
                                      </p:cBhvr>
                                      <p:to>
                                        <p:strVal val="visible"/>
                                      </p:to>
                                    </p:set>
                                    <p:animEffect transition="in" filter="fade">
                                      <p:cBhvr>
                                        <p:cTn id="138" dur="500"/>
                                        <p:tgtEl>
                                          <p:spTgt spid="204"/>
                                        </p:tgtEl>
                                      </p:cBhvr>
                                    </p:animEffect>
                                  </p:childTnLst>
                                </p:cTn>
                              </p:par>
                            </p:childTnLst>
                          </p:cTn>
                        </p:par>
                        <p:par>
                          <p:cTn id="139" fill="hold">
                            <p:stCondLst>
                              <p:cond delay="3000"/>
                            </p:stCondLst>
                            <p:childTnLst>
                              <p:par>
                                <p:cTn id="140" presetID="22" presetClass="entr" presetSubtype="8" fill="hold" nodeType="afterEffect">
                                  <p:stCondLst>
                                    <p:cond delay="0"/>
                                  </p:stCondLst>
                                  <p:childTnLst>
                                    <p:set>
                                      <p:cBhvr>
                                        <p:cTn id="141" dur="1" fill="hold">
                                          <p:stCondLst>
                                            <p:cond delay="0"/>
                                          </p:stCondLst>
                                        </p:cTn>
                                        <p:tgtEl>
                                          <p:spTgt spid="277"/>
                                        </p:tgtEl>
                                        <p:attrNameLst>
                                          <p:attrName>style.visibility</p:attrName>
                                        </p:attrNameLst>
                                      </p:cBhvr>
                                      <p:to>
                                        <p:strVal val="visible"/>
                                      </p:to>
                                    </p:set>
                                    <p:animEffect transition="in" filter="wipe(left)">
                                      <p:cBhvr>
                                        <p:cTn id="142" dur="500"/>
                                        <p:tgtEl>
                                          <p:spTgt spid="277"/>
                                        </p:tgtEl>
                                      </p:cBhvr>
                                    </p:animEffect>
                                  </p:childTnLst>
                                </p:cTn>
                              </p:par>
                              <p:par>
                                <p:cTn id="143" presetID="22" presetClass="entr" presetSubtype="8" fill="hold" nodeType="withEffect">
                                  <p:stCondLst>
                                    <p:cond delay="250"/>
                                  </p:stCondLst>
                                  <p:childTnLst>
                                    <p:set>
                                      <p:cBhvr>
                                        <p:cTn id="144" dur="1" fill="hold">
                                          <p:stCondLst>
                                            <p:cond delay="0"/>
                                          </p:stCondLst>
                                        </p:cTn>
                                        <p:tgtEl>
                                          <p:spTgt spid="269"/>
                                        </p:tgtEl>
                                        <p:attrNameLst>
                                          <p:attrName>style.visibility</p:attrName>
                                        </p:attrNameLst>
                                      </p:cBhvr>
                                      <p:to>
                                        <p:strVal val="visible"/>
                                      </p:to>
                                    </p:set>
                                    <p:animEffect transition="in" filter="wipe(left)">
                                      <p:cBhvr>
                                        <p:cTn id="145" dur="500"/>
                                        <p:tgtEl>
                                          <p:spTgt spid="269"/>
                                        </p:tgtEl>
                                      </p:cBhvr>
                                    </p:animEffect>
                                  </p:childTnLst>
                                </p:cTn>
                              </p:par>
                              <p:par>
                                <p:cTn id="146" presetID="22" presetClass="exit" presetSubtype="8" fill="hold" nodeType="withEffect">
                                  <p:stCondLst>
                                    <p:cond delay="500"/>
                                  </p:stCondLst>
                                  <p:childTnLst>
                                    <p:animEffect transition="out" filter="wipe(left)">
                                      <p:cBhvr>
                                        <p:cTn id="147" dur="500"/>
                                        <p:tgtEl>
                                          <p:spTgt spid="277"/>
                                        </p:tgtEl>
                                      </p:cBhvr>
                                    </p:animEffect>
                                    <p:set>
                                      <p:cBhvr>
                                        <p:cTn id="148" dur="1" fill="hold">
                                          <p:stCondLst>
                                            <p:cond delay="499"/>
                                          </p:stCondLst>
                                        </p:cTn>
                                        <p:tgtEl>
                                          <p:spTgt spid="2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203" grpId="0" animBg="1"/>
      <p:bldP spid="203" grpId="1" animBg="1"/>
      <p:bldP spid="203" grpId="2" animBg="1"/>
      <p:bldP spid="203" grpId="3"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063" y="524810"/>
            <a:ext cx="8161337" cy="1143000"/>
          </a:xfrm>
        </p:spPr>
        <p:txBody>
          <a:bodyPr/>
          <a:lstStyle/>
          <a:p>
            <a:r>
              <a:rPr lang="en-US" sz="4000" u="sng" dirty="0" smtClean="0"/>
              <a:t>THE TOOLBOX</a:t>
            </a:r>
            <a:endParaRPr lang="en-US" sz="4000" u="sng" dirty="0"/>
          </a:p>
        </p:txBody>
      </p:sp>
      <p:sp>
        <p:nvSpPr>
          <p:cNvPr id="4" name="Date Placeholder 3"/>
          <p:cNvSpPr>
            <a:spLocks noGrp="1"/>
          </p:cNvSpPr>
          <p:nvPr>
            <p:ph type="dt" sz="half" idx="10"/>
          </p:nvPr>
        </p:nvSpPr>
        <p:spPr/>
        <p:txBody>
          <a:bodyPr/>
          <a:lstStyle/>
          <a:p>
            <a:pPr>
              <a:defRPr/>
            </a:pPr>
            <a:fld id="{3801A6E2-921A-8B44-89CC-14256688F4A6}" type="datetime1">
              <a:rPr lang="en-AU" smtClean="0">
                <a:solidFill>
                  <a:prstClr val="black"/>
                </a:solidFill>
              </a:rPr>
              <a:pPr>
                <a:defRPr/>
              </a:pPr>
              <a:t>15/03/2017</a:t>
            </a:fld>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B0FAFAB5-064F-2949-B78A-44A9C492B156}" type="slidenum">
              <a:rPr lang="en-US" smtClean="0">
                <a:solidFill>
                  <a:prstClr val="black"/>
                </a:solidFill>
              </a:rPr>
              <a:pPr>
                <a:defRPr/>
              </a:pPr>
              <a:t>23</a:t>
            </a:fld>
            <a:endParaRPr lang="en-US" dirty="0">
              <a:solidFill>
                <a:prstClr val="black"/>
              </a:solidFill>
            </a:endParaRPr>
          </a:p>
        </p:txBody>
      </p:sp>
      <p:pic>
        <p:nvPicPr>
          <p:cNvPr id="6" name="Picture 5"/>
          <p:cNvPicPr>
            <a:picLocks noChangeAspect="1"/>
          </p:cNvPicPr>
          <p:nvPr/>
        </p:nvPicPr>
        <p:blipFill>
          <a:blip r:embed="rId3"/>
          <a:stretch>
            <a:fillRect/>
          </a:stretch>
        </p:blipFill>
        <p:spPr>
          <a:xfrm>
            <a:off x="1525954" y="1953134"/>
            <a:ext cx="3683000" cy="3683000"/>
          </a:xfrm>
          <a:prstGeom prst="rect">
            <a:avLst/>
          </a:prstGeom>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7620" y="1953135"/>
            <a:ext cx="1666407" cy="368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0769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0"/>
            <a:ext cx="10287000" cy="6858000"/>
          </a:xfrm>
          <a:prstGeom prst="rect">
            <a:avLst/>
          </a:prstGeom>
        </p:spPr>
      </p:pic>
      <p:sp>
        <p:nvSpPr>
          <p:cNvPr id="2" name="Title 1"/>
          <p:cNvSpPr>
            <a:spLocks noGrp="1"/>
          </p:cNvSpPr>
          <p:nvPr>
            <p:ph type="title"/>
          </p:nvPr>
        </p:nvSpPr>
        <p:spPr>
          <a:xfrm>
            <a:off x="2007630" y="274638"/>
            <a:ext cx="8229600" cy="1143000"/>
          </a:xfrm>
        </p:spPr>
        <p:txBody>
          <a:bodyPr>
            <a:normAutofit/>
          </a:bodyPr>
          <a:lstStyle/>
          <a:p>
            <a:pPr algn="ctr">
              <a:defRPr/>
            </a:pPr>
            <a:r>
              <a:rPr lang="en-US" b="1" u="sng" dirty="0" smtClean="0">
                <a:solidFill>
                  <a:schemeClr val="bg1"/>
                </a:solidFill>
                <a:latin typeface="Helvetica"/>
                <a:cs typeface="Helvetica"/>
              </a:rPr>
              <a:t>SMILING MIND</a:t>
            </a:r>
            <a:endParaRPr lang="en-US" b="1" u="sng" dirty="0">
              <a:solidFill>
                <a:schemeClr val="bg1"/>
              </a:solidFill>
              <a:latin typeface="Helvetica"/>
              <a:cs typeface="Helvetica"/>
            </a:endParaRPr>
          </a:p>
        </p:txBody>
      </p:sp>
      <p:pic>
        <p:nvPicPr>
          <p:cNvPr id="5" name="Picture 4" descr="Screen Shot 2015-03-01 at 10.04.5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313" y="3946200"/>
            <a:ext cx="7988855" cy="2050162"/>
          </a:xfrm>
          <a:prstGeom prst="rect">
            <a:avLst/>
          </a:prstGeom>
        </p:spPr>
      </p:pic>
      <p:sp>
        <p:nvSpPr>
          <p:cNvPr id="7" name="Slide Number Placeholder 6"/>
          <p:cNvSpPr>
            <a:spLocks noGrp="1"/>
          </p:cNvSpPr>
          <p:nvPr>
            <p:ph type="sldNum" sz="quarter" idx="4294967295"/>
          </p:nvPr>
        </p:nvSpPr>
        <p:spPr>
          <a:xfrm>
            <a:off x="8686800" y="6442075"/>
            <a:ext cx="457200" cy="365125"/>
          </a:xfrm>
          <a:prstGeom prst="rect">
            <a:avLst/>
          </a:prstGeom>
        </p:spPr>
        <p:txBody>
          <a:bodyPr/>
          <a:lstStyle/>
          <a:p>
            <a:pPr>
              <a:defRPr/>
            </a:pPr>
            <a:fld id="{B0FAFAB5-064F-2949-B78A-44A9C492B156}" type="slidenum">
              <a:rPr lang="en-US" smtClean="0"/>
              <a:pPr>
                <a:defRPr/>
              </a:pPr>
              <a:t>24</a:t>
            </a:fld>
            <a:endParaRPr lang="en-US" dirty="0"/>
          </a:p>
        </p:txBody>
      </p:sp>
    </p:spTree>
    <p:extLst>
      <p:ext uri="{BB962C8B-B14F-4D97-AF65-F5344CB8AC3E}">
        <p14:creationId xmlns:p14="http://schemas.microsoft.com/office/powerpoint/2010/main" val="1379894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txBox="1">
            <a:spLocks/>
          </p:cNvSpPr>
          <p:nvPr/>
        </p:nvSpPr>
        <p:spPr bwMode="auto">
          <a:xfrm>
            <a:off x="457200" y="228600"/>
            <a:ext cx="7768242" cy="92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4800" b="1" dirty="0" smtClean="0">
                <a:solidFill>
                  <a:srgbClr val="00AEEF"/>
                </a:solidFill>
                <a:latin typeface="Helvetica"/>
                <a:cs typeface="Helvetica"/>
              </a:rPr>
              <a:t>music </a:t>
            </a:r>
            <a:r>
              <a:rPr lang="en-US" sz="4800" b="1" dirty="0" err="1" smtClean="0">
                <a:solidFill>
                  <a:srgbClr val="00AEEF"/>
                </a:solidFill>
                <a:latin typeface="Helvetica"/>
                <a:cs typeface="Helvetica"/>
              </a:rPr>
              <a:t>eScape</a:t>
            </a:r>
            <a:endParaRPr lang="en-US" sz="4800" b="1" dirty="0">
              <a:solidFill>
                <a:srgbClr val="00AEEF"/>
              </a:solidFill>
              <a:latin typeface="Helvetica"/>
              <a:cs typeface="Helvetica"/>
            </a:endParaRPr>
          </a:p>
        </p:txBody>
      </p:sp>
      <p:sp>
        <p:nvSpPr>
          <p:cNvPr id="28675" name="AutoShape 5" descr="https://files.podio.com/63597620"/>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z="2400">
              <a:solidFill>
                <a:prstClr val="black"/>
              </a:solidFill>
            </a:endParaRPr>
          </a:p>
        </p:txBody>
      </p:sp>
      <p:sp>
        <p:nvSpPr>
          <p:cNvPr id="28676" name="AutoShape 7" descr="https://files.podio.com/63597620"/>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z="2400">
              <a:solidFill>
                <a:prstClr val="black"/>
              </a:solidFill>
            </a:endParaRPr>
          </a:p>
        </p:txBody>
      </p:sp>
      <p:pic>
        <p:nvPicPr>
          <p:cNvPr id="28678"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453" y="1340976"/>
            <a:ext cx="2550534" cy="4509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9"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0207" y="1340976"/>
            <a:ext cx="2488017" cy="444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1925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creen Shot 2016-08-12 at 6.58.50 AM.png"/>
          <p:cNvPicPr>
            <a:picLocks noGrp="1" noChangeAspect="1"/>
          </p:cNvPicPr>
          <p:nvPr>
            <p:ph idx="1"/>
          </p:nvPr>
        </p:nvPicPr>
        <p:blipFill>
          <a:blip r:embed="rId2">
            <a:extLst>
              <a:ext uri="{28A0092B-C50C-407E-A947-70E740481C1C}">
                <a14:useLocalDpi xmlns:a14="http://schemas.microsoft.com/office/drawing/2010/main" val="0"/>
              </a:ext>
            </a:extLst>
          </a:blip>
          <a:srcRect t="-7914" b="-7914"/>
          <a:stretch>
            <a:fillRect/>
          </a:stretch>
        </p:blipFill>
        <p:spPr>
          <a:xfrm>
            <a:off x="0" y="0"/>
            <a:ext cx="9144001" cy="7251700"/>
          </a:xfrm>
        </p:spPr>
      </p:pic>
      <p:sp>
        <p:nvSpPr>
          <p:cNvPr id="4" name="Date Placeholder 3"/>
          <p:cNvSpPr>
            <a:spLocks noGrp="1"/>
          </p:cNvSpPr>
          <p:nvPr>
            <p:ph type="dt" sz="half" idx="10"/>
          </p:nvPr>
        </p:nvSpPr>
        <p:spPr/>
        <p:txBody>
          <a:bodyPr/>
          <a:lstStyle/>
          <a:p>
            <a:pPr>
              <a:defRPr/>
            </a:pPr>
            <a:fld id="{FFE13CF1-B858-304B-8011-F40495068E2B}" type="datetime1">
              <a:rPr lang="en-AU" smtClean="0">
                <a:solidFill>
                  <a:prstClr val="black"/>
                </a:solidFill>
              </a:rPr>
              <a:pPr>
                <a:defRPr/>
              </a:pPr>
              <a:t>15/03/2017</a:t>
            </a:fld>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36C46B50-75D0-2D45-BC11-DC0DF333D3B0}" type="slidenum">
              <a:rPr lang="en-US" smtClean="0">
                <a:solidFill>
                  <a:prstClr val="black"/>
                </a:solidFill>
              </a:rPr>
              <a:pPr>
                <a:defRPr/>
              </a:pPr>
              <a:t>26</a:t>
            </a:fld>
            <a:endParaRPr lang="en-US" dirty="0">
              <a:solidFill>
                <a:prstClr val="black"/>
              </a:solidFill>
            </a:endParaRPr>
          </a:p>
        </p:txBody>
      </p:sp>
      <p:pic>
        <p:nvPicPr>
          <p:cNvPr id="7" name="Picture 6" descr="Screen Shot 2016-08-12 at 6.57.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165" y="1130300"/>
            <a:ext cx="2382835" cy="4419600"/>
          </a:xfrm>
          <a:prstGeom prst="rect">
            <a:avLst/>
          </a:prstGeom>
        </p:spPr>
      </p:pic>
      <p:pic>
        <p:nvPicPr>
          <p:cNvPr id="8" name="Picture 7" descr="Screen Shot 2016-08-12 at 6.57.3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6365" y="1130300"/>
            <a:ext cx="2397835" cy="4521200"/>
          </a:xfrm>
          <a:prstGeom prst="rect">
            <a:avLst/>
          </a:prstGeom>
        </p:spPr>
      </p:pic>
      <p:pic>
        <p:nvPicPr>
          <p:cNvPr id="9" name="Picture 8" descr="Screen Shot 2016-08-12 at 6.58.0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8521" y="1130300"/>
            <a:ext cx="2688279" cy="4597400"/>
          </a:xfrm>
          <a:prstGeom prst="rect">
            <a:avLst/>
          </a:prstGeom>
        </p:spPr>
      </p:pic>
    </p:spTree>
    <p:extLst>
      <p:ext uri="{BB962C8B-B14F-4D97-AF65-F5344CB8AC3E}">
        <p14:creationId xmlns:p14="http://schemas.microsoft.com/office/powerpoint/2010/main" val="19977884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FFE13CF1-B858-304B-8011-F40495068E2B}" type="datetime1">
              <a:rPr lang="en-AU" smtClean="0">
                <a:solidFill>
                  <a:prstClr val="black"/>
                </a:solidFill>
              </a:rPr>
              <a:pPr>
                <a:defRPr/>
              </a:pPr>
              <a:t>15/03/2017</a:t>
            </a:fld>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36C46B50-75D0-2D45-BC11-DC0DF333D3B0}" type="slidenum">
              <a:rPr lang="en-US" smtClean="0">
                <a:solidFill>
                  <a:prstClr val="black"/>
                </a:solidFill>
              </a:rPr>
              <a:pPr>
                <a:defRPr/>
              </a:pPr>
              <a:t>27</a:t>
            </a:fld>
            <a:endParaRPr lang="en-US" dirty="0">
              <a:solidFill>
                <a:prstClr val="black"/>
              </a:solidFill>
            </a:endParaRPr>
          </a:p>
        </p:txBody>
      </p:sp>
      <p:pic>
        <p:nvPicPr>
          <p:cNvPr id="9" name="Picture 8" descr="Screen Shot 2016-08-12 at 5.36.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1841500"/>
            <a:ext cx="3048000" cy="5016500"/>
          </a:xfrm>
          <a:prstGeom prst="rect">
            <a:avLst/>
          </a:prstGeom>
        </p:spPr>
      </p:pic>
      <p:pic>
        <p:nvPicPr>
          <p:cNvPr id="11" name="Picture 10" descr="Screen Shot 2016-08-12 at 5.36.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96000" cy="1841500"/>
          </a:xfrm>
          <a:prstGeom prst="rect">
            <a:avLst/>
          </a:prstGeom>
        </p:spPr>
      </p:pic>
      <p:pic>
        <p:nvPicPr>
          <p:cNvPr id="12" name="Picture 11" descr="Screen Shot 2016-08-12 at 5.36.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6365" y="3683000"/>
            <a:ext cx="5092700" cy="914400"/>
          </a:xfrm>
          <a:prstGeom prst="rect">
            <a:avLst/>
          </a:prstGeom>
        </p:spPr>
      </p:pic>
    </p:spTree>
    <p:extLst>
      <p:ext uri="{BB962C8B-B14F-4D97-AF65-F5344CB8AC3E}">
        <p14:creationId xmlns:p14="http://schemas.microsoft.com/office/powerpoint/2010/main" val="9240616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463" y="274637"/>
            <a:ext cx="8364237" cy="1223221"/>
          </a:xfrm>
        </p:spPr>
        <p:txBody>
          <a:bodyPr/>
          <a:lstStyle/>
          <a:p>
            <a:r>
              <a:rPr lang="en-AU" sz="2800" u="sng" dirty="0" smtClean="0">
                <a:latin typeface="Helvetica" charset="0"/>
              </a:rPr>
              <a:t>// RECHARGE: SLEEP WELL, BE WELL</a:t>
            </a:r>
            <a:endParaRPr lang="en-US" sz="2800" dirty="0"/>
          </a:p>
        </p:txBody>
      </p:sp>
      <p:sp>
        <p:nvSpPr>
          <p:cNvPr id="27" name="Date Placeholder 3"/>
          <p:cNvSpPr txBox="1">
            <a:spLocks/>
          </p:cNvSpPr>
          <p:nvPr/>
        </p:nvSpPr>
        <p:spPr>
          <a:xfrm>
            <a:off x="7944068" y="6441290"/>
            <a:ext cx="742731"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800" kern="1200">
                <a:solidFill>
                  <a:schemeClr val="tx1"/>
                </a:solidFill>
                <a:latin typeface="Helvetic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fld id="{7C5371F1-2FF3-7247-A566-686FE4332CF6}" type="datetime1">
              <a:rPr lang="en-AU" smtClean="0">
                <a:solidFill>
                  <a:prstClr val="black"/>
                </a:solidFill>
              </a:rPr>
              <a:pPr/>
              <a:t>15/03/2017</a:t>
            </a:fld>
            <a:endParaRPr lang="en-US">
              <a:solidFill>
                <a:prstClr val="black"/>
              </a:solidFill>
            </a:endParaRPr>
          </a:p>
        </p:txBody>
      </p:sp>
      <p:sp>
        <p:nvSpPr>
          <p:cNvPr id="28" name="Slide Number Placeholder 4"/>
          <p:cNvSpPr txBox="1">
            <a:spLocks/>
          </p:cNvSpPr>
          <p:nvPr/>
        </p:nvSpPr>
        <p:spPr>
          <a:xfrm>
            <a:off x="8686799" y="6441290"/>
            <a:ext cx="322317"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800" b="1" kern="1200">
                <a:solidFill>
                  <a:schemeClr val="tx1"/>
                </a:solidFill>
                <a:latin typeface="Helvetic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fld id="{CC83A571-A0A1-A243-A7F6-1CD9B0B0A27C}" type="slidenum">
              <a:rPr lang="en-US" smtClean="0">
                <a:solidFill>
                  <a:prstClr val="black"/>
                </a:solidFill>
              </a:rPr>
              <a:pPr/>
              <a:t>28</a:t>
            </a:fld>
            <a:endParaRPr lang="en-US" dirty="0">
              <a:solidFill>
                <a:prstClr val="black"/>
              </a:solidFill>
            </a:endParaRPr>
          </a:p>
        </p:txBody>
      </p:sp>
      <p:sp>
        <p:nvSpPr>
          <p:cNvPr id="11" name="Content Placeholder 9"/>
          <p:cNvSpPr txBox="1">
            <a:spLocks/>
          </p:cNvSpPr>
          <p:nvPr/>
        </p:nvSpPr>
        <p:spPr>
          <a:xfrm>
            <a:off x="800401" y="2605303"/>
            <a:ext cx="837900" cy="5260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1800" dirty="0" smtClean="0">
              <a:solidFill>
                <a:prstClr val="white"/>
              </a:solidFill>
            </a:endParaRPr>
          </a:p>
        </p:txBody>
      </p:sp>
      <p:pic>
        <p:nvPicPr>
          <p:cNvPr id="3" name="Picture 2"/>
          <p:cNvPicPr>
            <a:picLocks noChangeAspect="1"/>
          </p:cNvPicPr>
          <p:nvPr/>
        </p:nvPicPr>
        <p:blipFill>
          <a:blip r:embed="rId3"/>
          <a:stretch>
            <a:fillRect/>
          </a:stretch>
        </p:blipFill>
        <p:spPr>
          <a:xfrm>
            <a:off x="1710006" y="2643297"/>
            <a:ext cx="5723989" cy="3324413"/>
          </a:xfrm>
          <a:prstGeom prst="rect">
            <a:avLst/>
          </a:prstGeom>
        </p:spPr>
      </p:pic>
      <p:sp>
        <p:nvSpPr>
          <p:cNvPr id="7" name="Rectangle 6"/>
          <p:cNvSpPr/>
          <p:nvPr/>
        </p:nvSpPr>
        <p:spPr>
          <a:xfrm>
            <a:off x="-121930" y="1497859"/>
            <a:ext cx="9545330" cy="984154"/>
          </a:xfrm>
          <a:prstGeom prst="rect">
            <a:avLst/>
          </a:prstGeom>
          <a:solidFill>
            <a:srgbClr val="00AEE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200" dirty="0">
              <a:solidFill>
                <a:prstClr val="white"/>
              </a:solidFill>
              <a:latin typeface="Helvetica"/>
            </a:endParaRPr>
          </a:p>
        </p:txBody>
      </p:sp>
      <p:sp>
        <p:nvSpPr>
          <p:cNvPr id="8" name="Content Placeholder 9"/>
          <p:cNvSpPr txBox="1">
            <a:spLocks/>
          </p:cNvSpPr>
          <p:nvPr/>
        </p:nvSpPr>
        <p:spPr bwMode="auto">
          <a:xfrm>
            <a:off x="525516" y="1538556"/>
            <a:ext cx="8161283" cy="133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800" dirty="0" smtClean="0">
                <a:solidFill>
                  <a:prstClr val="black"/>
                </a:solidFill>
              </a:rPr>
              <a:t>A free mobile </a:t>
            </a:r>
            <a:r>
              <a:rPr lang="en-US" sz="1800" dirty="0">
                <a:solidFill>
                  <a:prstClr val="black"/>
                </a:solidFill>
              </a:rPr>
              <a:t>phone app designed to improve young men’s wellbeing by helping regulate </a:t>
            </a:r>
            <a:r>
              <a:rPr lang="en-US" sz="1800" dirty="0" smtClean="0">
                <a:solidFill>
                  <a:prstClr val="black"/>
                </a:solidFill>
              </a:rPr>
              <a:t>the </a:t>
            </a:r>
            <a:r>
              <a:rPr lang="en-US" sz="1800" dirty="0">
                <a:solidFill>
                  <a:prstClr val="black"/>
                </a:solidFill>
              </a:rPr>
              <a:t>sleep/wake cycle through a six week program. </a:t>
            </a:r>
          </a:p>
        </p:txBody>
      </p:sp>
    </p:spTree>
    <p:extLst>
      <p:ext uri="{BB962C8B-B14F-4D97-AF65-F5344CB8AC3E}">
        <p14:creationId xmlns:p14="http://schemas.microsoft.com/office/powerpoint/2010/main" val="1028030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312" y="-15874"/>
            <a:ext cx="9144000" cy="6858000"/>
          </a:xfrm>
          <a:prstGeom prst="rect">
            <a:avLst/>
          </a:prstGeom>
          <a:solidFill>
            <a:srgbClr val="F04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Freeform 5"/>
          <p:cNvSpPr>
            <a:spLocks/>
          </p:cNvSpPr>
          <p:nvPr/>
        </p:nvSpPr>
        <p:spPr bwMode="auto">
          <a:xfrm>
            <a:off x="6262677" y="3909400"/>
            <a:ext cx="788413" cy="1047375"/>
          </a:xfrm>
          <a:custGeom>
            <a:avLst/>
            <a:gdLst>
              <a:gd name="T0" fmla="*/ 1929 w 1929"/>
              <a:gd name="T1" fmla="*/ 963 h 1927"/>
              <a:gd name="T2" fmla="*/ 1929 w 1929"/>
              <a:gd name="T3" fmla="*/ 963 h 1927"/>
              <a:gd name="T4" fmla="*/ 965 w 1929"/>
              <a:gd name="T5" fmla="*/ 1927 h 1927"/>
              <a:gd name="T6" fmla="*/ 0 w 1929"/>
              <a:gd name="T7" fmla="*/ 963 h 1927"/>
              <a:gd name="T8" fmla="*/ 965 w 1929"/>
              <a:gd name="T9" fmla="*/ 0 h 1927"/>
              <a:gd name="T10" fmla="*/ 1929 w 1929"/>
              <a:gd name="T11" fmla="*/ 963 h 1927"/>
            </a:gdLst>
            <a:ahLst/>
            <a:cxnLst>
              <a:cxn ang="0">
                <a:pos x="T0" y="T1"/>
              </a:cxn>
              <a:cxn ang="0">
                <a:pos x="T2" y="T3"/>
              </a:cxn>
              <a:cxn ang="0">
                <a:pos x="T4" y="T5"/>
              </a:cxn>
              <a:cxn ang="0">
                <a:pos x="T6" y="T7"/>
              </a:cxn>
              <a:cxn ang="0">
                <a:pos x="T8" y="T9"/>
              </a:cxn>
              <a:cxn ang="0">
                <a:pos x="T10" y="T11"/>
              </a:cxn>
            </a:cxnLst>
            <a:rect l="0" t="0" r="r" b="b"/>
            <a:pathLst>
              <a:path w="1929" h="1927">
                <a:moveTo>
                  <a:pt x="1929" y="963"/>
                </a:moveTo>
                <a:lnTo>
                  <a:pt x="1929" y="963"/>
                </a:lnTo>
                <a:cubicBezTo>
                  <a:pt x="1929" y="1496"/>
                  <a:pt x="1497" y="1927"/>
                  <a:pt x="965" y="1927"/>
                </a:cubicBezTo>
                <a:cubicBezTo>
                  <a:pt x="432" y="1927"/>
                  <a:pt x="0" y="1496"/>
                  <a:pt x="0" y="963"/>
                </a:cubicBezTo>
                <a:cubicBezTo>
                  <a:pt x="0" y="430"/>
                  <a:pt x="432" y="0"/>
                  <a:pt x="965" y="0"/>
                </a:cubicBezTo>
                <a:cubicBezTo>
                  <a:pt x="1497" y="0"/>
                  <a:pt x="1929" y="430"/>
                  <a:pt x="1929" y="963"/>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nvGrpSpPr>
          <p:cNvPr id="26" name="Group 25"/>
          <p:cNvGrpSpPr>
            <a:grpSpLocks noChangeAspect="1"/>
          </p:cNvGrpSpPr>
          <p:nvPr/>
        </p:nvGrpSpPr>
        <p:grpSpPr bwMode="auto">
          <a:xfrm>
            <a:off x="3798165" y="2885050"/>
            <a:ext cx="1893094" cy="541338"/>
            <a:chOff x="3222" y="1891"/>
            <a:chExt cx="1590" cy="341"/>
          </a:xfrm>
        </p:grpSpPr>
        <p:sp>
          <p:nvSpPr>
            <p:cNvPr id="28" name="Freeform 26"/>
            <p:cNvSpPr>
              <a:spLocks/>
            </p:cNvSpPr>
            <p:nvPr/>
          </p:nvSpPr>
          <p:spPr bwMode="auto">
            <a:xfrm>
              <a:off x="3222" y="1891"/>
              <a:ext cx="193" cy="341"/>
            </a:xfrm>
            <a:custGeom>
              <a:avLst/>
              <a:gdLst>
                <a:gd name="T0" fmla="*/ 320 w 322"/>
                <a:gd name="T1" fmla="*/ 492 h 563"/>
                <a:gd name="T2" fmla="*/ 320 w 322"/>
                <a:gd name="T3" fmla="*/ 492 h 563"/>
                <a:gd name="T4" fmla="*/ 268 w 322"/>
                <a:gd name="T5" fmla="*/ 544 h 563"/>
                <a:gd name="T6" fmla="*/ 190 w 322"/>
                <a:gd name="T7" fmla="*/ 563 h 563"/>
                <a:gd name="T8" fmla="*/ 110 w 322"/>
                <a:gd name="T9" fmla="*/ 542 h 563"/>
                <a:gd name="T10" fmla="*/ 50 w 322"/>
                <a:gd name="T11" fmla="*/ 482 h 563"/>
                <a:gd name="T12" fmla="*/ 13 w 322"/>
                <a:gd name="T13" fmla="*/ 393 h 563"/>
                <a:gd name="T14" fmla="*/ 0 w 322"/>
                <a:gd name="T15" fmla="*/ 281 h 563"/>
                <a:gd name="T16" fmla="*/ 13 w 322"/>
                <a:gd name="T17" fmla="*/ 169 h 563"/>
                <a:gd name="T18" fmla="*/ 51 w 322"/>
                <a:gd name="T19" fmla="*/ 80 h 563"/>
                <a:gd name="T20" fmla="*/ 111 w 322"/>
                <a:gd name="T21" fmla="*/ 21 h 563"/>
                <a:gd name="T22" fmla="*/ 190 w 322"/>
                <a:gd name="T23" fmla="*/ 0 h 563"/>
                <a:gd name="T24" fmla="*/ 266 w 322"/>
                <a:gd name="T25" fmla="*/ 16 h 563"/>
                <a:gd name="T26" fmla="*/ 322 w 322"/>
                <a:gd name="T27" fmla="*/ 64 h 563"/>
                <a:gd name="T28" fmla="*/ 279 w 322"/>
                <a:gd name="T29" fmla="*/ 111 h 563"/>
                <a:gd name="T30" fmla="*/ 241 w 322"/>
                <a:gd name="T31" fmla="*/ 75 h 563"/>
                <a:gd name="T32" fmla="*/ 193 w 322"/>
                <a:gd name="T33" fmla="*/ 63 h 563"/>
                <a:gd name="T34" fmla="*/ 140 w 322"/>
                <a:gd name="T35" fmla="*/ 80 h 563"/>
                <a:gd name="T36" fmla="*/ 102 w 322"/>
                <a:gd name="T37" fmla="*/ 127 h 563"/>
                <a:gd name="T38" fmla="*/ 80 w 322"/>
                <a:gd name="T39" fmla="*/ 197 h 563"/>
                <a:gd name="T40" fmla="*/ 72 w 322"/>
                <a:gd name="T41" fmla="*/ 281 h 563"/>
                <a:gd name="T42" fmla="*/ 80 w 322"/>
                <a:gd name="T43" fmla="*/ 366 h 563"/>
                <a:gd name="T44" fmla="*/ 102 w 322"/>
                <a:gd name="T45" fmla="*/ 435 h 563"/>
                <a:gd name="T46" fmla="*/ 141 w 322"/>
                <a:gd name="T47" fmla="*/ 482 h 563"/>
                <a:gd name="T48" fmla="*/ 195 w 322"/>
                <a:gd name="T49" fmla="*/ 500 h 563"/>
                <a:gd name="T50" fmla="*/ 245 w 322"/>
                <a:gd name="T51" fmla="*/ 485 h 563"/>
                <a:gd name="T52" fmla="*/ 279 w 322"/>
                <a:gd name="T53" fmla="*/ 448 h 563"/>
                <a:gd name="T54" fmla="*/ 320 w 322"/>
                <a:gd name="T55" fmla="*/ 492 h 563"/>
                <a:gd name="T56" fmla="*/ 320 w 322"/>
                <a:gd name="T57" fmla="*/ 49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2" h="563">
                  <a:moveTo>
                    <a:pt x="320" y="492"/>
                  </a:moveTo>
                  <a:lnTo>
                    <a:pt x="320" y="492"/>
                  </a:lnTo>
                  <a:cubicBezTo>
                    <a:pt x="307" y="514"/>
                    <a:pt x="289" y="531"/>
                    <a:pt x="268" y="544"/>
                  </a:cubicBezTo>
                  <a:cubicBezTo>
                    <a:pt x="247" y="556"/>
                    <a:pt x="221" y="563"/>
                    <a:pt x="190" y="563"/>
                  </a:cubicBezTo>
                  <a:cubicBezTo>
                    <a:pt x="161" y="563"/>
                    <a:pt x="134" y="556"/>
                    <a:pt x="110" y="542"/>
                  </a:cubicBezTo>
                  <a:cubicBezTo>
                    <a:pt x="86" y="528"/>
                    <a:pt x="66" y="508"/>
                    <a:pt x="50" y="482"/>
                  </a:cubicBezTo>
                  <a:cubicBezTo>
                    <a:pt x="34" y="457"/>
                    <a:pt x="21" y="427"/>
                    <a:pt x="13" y="393"/>
                  </a:cubicBezTo>
                  <a:cubicBezTo>
                    <a:pt x="4" y="359"/>
                    <a:pt x="0" y="322"/>
                    <a:pt x="0" y="281"/>
                  </a:cubicBezTo>
                  <a:cubicBezTo>
                    <a:pt x="0" y="241"/>
                    <a:pt x="4" y="203"/>
                    <a:pt x="13" y="169"/>
                  </a:cubicBezTo>
                  <a:cubicBezTo>
                    <a:pt x="22" y="135"/>
                    <a:pt x="35" y="105"/>
                    <a:pt x="51" y="80"/>
                  </a:cubicBezTo>
                  <a:cubicBezTo>
                    <a:pt x="68" y="55"/>
                    <a:pt x="88" y="35"/>
                    <a:pt x="111" y="21"/>
                  </a:cubicBezTo>
                  <a:cubicBezTo>
                    <a:pt x="135" y="7"/>
                    <a:pt x="161" y="0"/>
                    <a:pt x="190" y="0"/>
                  </a:cubicBezTo>
                  <a:cubicBezTo>
                    <a:pt x="218" y="0"/>
                    <a:pt x="243" y="5"/>
                    <a:pt x="266" y="16"/>
                  </a:cubicBezTo>
                  <a:cubicBezTo>
                    <a:pt x="288" y="26"/>
                    <a:pt x="307" y="43"/>
                    <a:pt x="322" y="64"/>
                  </a:cubicBezTo>
                  <a:lnTo>
                    <a:pt x="279" y="111"/>
                  </a:lnTo>
                  <a:cubicBezTo>
                    <a:pt x="268" y="94"/>
                    <a:pt x="255" y="82"/>
                    <a:pt x="241" y="75"/>
                  </a:cubicBezTo>
                  <a:cubicBezTo>
                    <a:pt x="226" y="67"/>
                    <a:pt x="210" y="63"/>
                    <a:pt x="193" y="63"/>
                  </a:cubicBezTo>
                  <a:cubicBezTo>
                    <a:pt x="173" y="63"/>
                    <a:pt x="155" y="69"/>
                    <a:pt x="140" y="80"/>
                  </a:cubicBezTo>
                  <a:cubicBezTo>
                    <a:pt x="124" y="92"/>
                    <a:pt x="112" y="108"/>
                    <a:pt x="102" y="127"/>
                  </a:cubicBezTo>
                  <a:cubicBezTo>
                    <a:pt x="92" y="147"/>
                    <a:pt x="85" y="170"/>
                    <a:pt x="80" y="197"/>
                  </a:cubicBezTo>
                  <a:cubicBezTo>
                    <a:pt x="75" y="223"/>
                    <a:pt x="72" y="251"/>
                    <a:pt x="72" y="281"/>
                  </a:cubicBezTo>
                  <a:cubicBezTo>
                    <a:pt x="72" y="311"/>
                    <a:pt x="75" y="339"/>
                    <a:pt x="80" y="366"/>
                  </a:cubicBezTo>
                  <a:cubicBezTo>
                    <a:pt x="85" y="392"/>
                    <a:pt x="92" y="415"/>
                    <a:pt x="102" y="435"/>
                  </a:cubicBezTo>
                  <a:cubicBezTo>
                    <a:pt x="112" y="455"/>
                    <a:pt x="125" y="471"/>
                    <a:pt x="141" y="482"/>
                  </a:cubicBezTo>
                  <a:cubicBezTo>
                    <a:pt x="156" y="494"/>
                    <a:pt x="174" y="500"/>
                    <a:pt x="195" y="500"/>
                  </a:cubicBezTo>
                  <a:cubicBezTo>
                    <a:pt x="214" y="500"/>
                    <a:pt x="230" y="495"/>
                    <a:pt x="245" y="485"/>
                  </a:cubicBezTo>
                  <a:cubicBezTo>
                    <a:pt x="259" y="475"/>
                    <a:pt x="271" y="462"/>
                    <a:pt x="279" y="448"/>
                  </a:cubicBezTo>
                  <a:lnTo>
                    <a:pt x="320" y="492"/>
                  </a:lnTo>
                  <a:lnTo>
                    <a:pt x="320" y="49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9" name="Freeform 27"/>
            <p:cNvSpPr>
              <a:spLocks/>
            </p:cNvSpPr>
            <p:nvPr/>
          </p:nvSpPr>
          <p:spPr bwMode="auto">
            <a:xfrm>
              <a:off x="3488" y="1899"/>
              <a:ext cx="141" cy="326"/>
            </a:xfrm>
            <a:custGeom>
              <a:avLst/>
              <a:gdLst>
                <a:gd name="T0" fmla="*/ 0 w 234"/>
                <a:gd name="T1" fmla="*/ 537 h 537"/>
                <a:gd name="T2" fmla="*/ 0 w 234"/>
                <a:gd name="T3" fmla="*/ 537 h 537"/>
                <a:gd name="T4" fmla="*/ 0 w 234"/>
                <a:gd name="T5" fmla="*/ 0 h 537"/>
                <a:gd name="T6" fmla="*/ 226 w 234"/>
                <a:gd name="T7" fmla="*/ 0 h 537"/>
                <a:gd name="T8" fmla="*/ 226 w 234"/>
                <a:gd name="T9" fmla="*/ 60 h 537"/>
                <a:gd name="T10" fmla="*/ 66 w 234"/>
                <a:gd name="T11" fmla="*/ 60 h 537"/>
                <a:gd name="T12" fmla="*/ 66 w 234"/>
                <a:gd name="T13" fmla="*/ 230 h 537"/>
                <a:gd name="T14" fmla="*/ 216 w 234"/>
                <a:gd name="T15" fmla="*/ 230 h 537"/>
                <a:gd name="T16" fmla="*/ 216 w 234"/>
                <a:gd name="T17" fmla="*/ 287 h 537"/>
                <a:gd name="T18" fmla="*/ 66 w 234"/>
                <a:gd name="T19" fmla="*/ 287 h 537"/>
                <a:gd name="T20" fmla="*/ 66 w 234"/>
                <a:gd name="T21" fmla="*/ 476 h 537"/>
                <a:gd name="T22" fmla="*/ 234 w 234"/>
                <a:gd name="T23" fmla="*/ 476 h 537"/>
                <a:gd name="T24" fmla="*/ 234 w 234"/>
                <a:gd name="T25" fmla="*/ 537 h 537"/>
                <a:gd name="T26" fmla="*/ 0 w 234"/>
                <a:gd name="T27" fmla="*/ 537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 h="537">
                  <a:moveTo>
                    <a:pt x="0" y="537"/>
                  </a:moveTo>
                  <a:lnTo>
                    <a:pt x="0" y="537"/>
                  </a:lnTo>
                  <a:lnTo>
                    <a:pt x="0" y="0"/>
                  </a:lnTo>
                  <a:lnTo>
                    <a:pt x="226" y="0"/>
                  </a:lnTo>
                  <a:lnTo>
                    <a:pt x="226" y="60"/>
                  </a:lnTo>
                  <a:lnTo>
                    <a:pt x="66" y="60"/>
                  </a:lnTo>
                  <a:lnTo>
                    <a:pt x="66" y="230"/>
                  </a:lnTo>
                  <a:lnTo>
                    <a:pt x="216" y="230"/>
                  </a:lnTo>
                  <a:lnTo>
                    <a:pt x="216" y="287"/>
                  </a:lnTo>
                  <a:lnTo>
                    <a:pt x="66" y="287"/>
                  </a:lnTo>
                  <a:lnTo>
                    <a:pt x="66" y="476"/>
                  </a:lnTo>
                  <a:lnTo>
                    <a:pt x="234" y="476"/>
                  </a:lnTo>
                  <a:lnTo>
                    <a:pt x="234" y="537"/>
                  </a:lnTo>
                  <a:lnTo>
                    <a:pt x="0" y="53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0" name="Freeform 28"/>
            <p:cNvSpPr>
              <a:spLocks/>
            </p:cNvSpPr>
            <p:nvPr/>
          </p:nvSpPr>
          <p:spPr bwMode="auto">
            <a:xfrm>
              <a:off x="3699" y="1899"/>
              <a:ext cx="190" cy="326"/>
            </a:xfrm>
            <a:custGeom>
              <a:avLst/>
              <a:gdLst>
                <a:gd name="T0" fmla="*/ 236 w 316"/>
                <a:gd name="T1" fmla="*/ 537 h 537"/>
                <a:gd name="T2" fmla="*/ 236 w 316"/>
                <a:gd name="T3" fmla="*/ 537 h 537"/>
                <a:gd name="T4" fmla="*/ 65 w 316"/>
                <a:gd name="T5" fmla="*/ 120 h 537"/>
                <a:gd name="T6" fmla="*/ 63 w 316"/>
                <a:gd name="T7" fmla="*/ 120 h 537"/>
                <a:gd name="T8" fmla="*/ 63 w 316"/>
                <a:gd name="T9" fmla="*/ 537 h 537"/>
                <a:gd name="T10" fmla="*/ 0 w 316"/>
                <a:gd name="T11" fmla="*/ 537 h 537"/>
                <a:gd name="T12" fmla="*/ 0 w 316"/>
                <a:gd name="T13" fmla="*/ 0 h 537"/>
                <a:gd name="T14" fmla="*/ 82 w 316"/>
                <a:gd name="T15" fmla="*/ 0 h 537"/>
                <a:gd name="T16" fmla="*/ 251 w 316"/>
                <a:gd name="T17" fmla="*/ 417 h 537"/>
                <a:gd name="T18" fmla="*/ 253 w 316"/>
                <a:gd name="T19" fmla="*/ 417 h 537"/>
                <a:gd name="T20" fmla="*/ 253 w 316"/>
                <a:gd name="T21" fmla="*/ 0 h 537"/>
                <a:gd name="T22" fmla="*/ 316 w 316"/>
                <a:gd name="T23" fmla="*/ 0 h 537"/>
                <a:gd name="T24" fmla="*/ 316 w 316"/>
                <a:gd name="T25" fmla="*/ 537 h 537"/>
                <a:gd name="T26" fmla="*/ 236 w 316"/>
                <a:gd name="T27" fmla="*/ 537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6" h="537">
                  <a:moveTo>
                    <a:pt x="236" y="537"/>
                  </a:moveTo>
                  <a:lnTo>
                    <a:pt x="236" y="537"/>
                  </a:lnTo>
                  <a:lnTo>
                    <a:pt x="65" y="120"/>
                  </a:lnTo>
                  <a:lnTo>
                    <a:pt x="63" y="120"/>
                  </a:lnTo>
                  <a:lnTo>
                    <a:pt x="63" y="537"/>
                  </a:lnTo>
                  <a:lnTo>
                    <a:pt x="0" y="537"/>
                  </a:lnTo>
                  <a:lnTo>
                    <a:pt x="0" y="0"/>
                  </a:lnTo>
                  <a:lnTo>
                    <a:pt x="82" y="0"/>
                  </a:lnTo>
                  <a:lnTo>
                    <a:pt x="251" y="417"/>
                  </a:lnTo>
                  <a:lnTo>
                    <a:pt x="253" y="417"/>
                  </a:lnTo>
                  <a:lnTo>
                    <a:pt x="253" y="0"/>
                  </a:lnTo>
                  <a:lnTo>
                    <a:pt x="316" y="0"/>
                  </a:lnTo>
                  <a:lnTo>
                    <a:pt x="316" y="537"/>
                  </a:lnTo>
                  <a:lnTo>
                    <a:pt x="236" y="53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1" name="Freeform 29"/>
            <p:cNvSpPr>
              <a:spLocks/>
            </p:cNvSpPr>
            <p:nvPr/>
          </p:nvSpPr>
          <p:spPr bwMode="auto">
            <a:xfrm>
              <a:off x="3936" y="1899"/>
              <a:ext cx="164" cy="326"/>
            </a:xfrm>
            <a:custGeom>
              <a:avLst/>
              <a:gdLst>
                <a:gd name="T0" fmla="*/ 170 w 272"/>
                <a:gd name="T1" fmla="*/ 58 h 537"/>
                <a:gd name="T2" fmla="*/ 170 w 272"/>
                <a:gd name="T3" fmla="*/ 58 h 537"/>
                <a:gd name="T4" fmla="*/ 170 w 272"/>
                <a:gd name="T5" fmla="*/ 537 h 537"/>
                <a:gd name="T6" fmla="*/ 102 w 272"/>
                <a:gd name="T7" fmla="*/ 537 h 537"/>
                <a:gd name="T8" fmla="*/ 102 w 272"/>
                <a:gd name="T9" fmla="*/ 58 h 537"/>
                <a:gd name="T10" fmla="*/ 0 w 272"/>
                <a:gd name="T11" fmla="*/ 58 h 537"/>
                <a:gd name="T12" fmla="*/ 0 w 272"/>
                <a:gd name="T13" fmla="*/ 0 h 537"/>
                <a:gd name="T14" fmla="*/ 272 w 272"/>
                <a:gd name="T15" fmla="*/ 0 h 537"/>
                <a:gd name="T16" fmla="*/ 272 w 272"/>
                <a:gd name="T17" fmla="*/ 58 h 537"/>
                <a:gd name="T18" fmla="*/ 170 w 272"/>
                <a:gd name="T19" fmla="*/ 5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537">
                  <a:moveTo>
                    <a:pt x="170" y="58"/>
                  </a:moveTo>
                  <a:lnTo>
                    <a:pt x="170" y="58"/>
                  </a:lnTo>
                  <a:lnTo>
                    <a:pt x="170" y="537"/>
                  </a:lnTo>
                  <a:lnTo>
                    <a:pt x="102" y="537"/>
                  </a:lnTo>
                  <a:lnTo>
                    <a:pt x="102" y="58"/>
                  </a:lnTo>
                  <a:lnTo>
                    <a:pt x="0" y="58"/>
                  </a:lnTo>
                  <a:lnTo>
                    <a:pt x="0" y="0"/>
                  </a:lnTo>
                  <a:lnTo>
                    <a:pt x="272" y="0"/>
                  </a:lnTo>
                  <a:lnTo>
                    <a:pt x="272" y="58"/>
                  </a:lnTo>
                  <a:lnTo>
                    <a:pt x="170" y="5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3" name="Freeform 31"/>
            <p:cNvSpPr>
              <a:spLocks noEditPoints="1"/>
            </p:cNvSpPr>
            <p:nvPr/>
          </p:nvSpPr>
          <p:spPr bwMode="auto">
            <a:xfrm>
              <a:off x="4163" y="1899"/>
              <a:ext cx="176" cy="326"/>
            </a:xfrm>
            <a:custGeom>
              <a:avLst/>
              <a:gdLst>
                <a:gd name="T0" fmla="*/ 220 w 293"/>
                <a:gd name="T1" fmla="*/ 537 h 537"/>
                <a:gd name="T2" fmla="*/ 220 w 293"/>
                <a:gd name="T3" fmla="*/ 537 h 537"/>
                <a:gd name="T4" fmla="*/ 129 w 293"/>
                <a:gd name="T5" fmla="*/ 297 h 537"/>
                <a:gd name="T6" fmla="*/ 67 w 293"/>
                <a:gd name="T7" fmla="*/ 297 h 537"/>
                <a:gd name="T8" fmla="*/ 67 w 293"/>
                <a:gd name="T9" fmla="*/ 537 h 537"/>
                <a:gd name="T10" fmla="*/ 0 w 293"/>
                <a:gd name="T11" fmla="*/ 537 h 537"/>
                <a:gd name="T12" fmla="*/ 0 w 293"/>
                <a:gd name="T13" fmla="*/ 0 h 537"/>
                <a:gd name="T14" fmla="*/ 139 w 293"/>
                <a:gd name="T15" fmla="*/ 0 h 537"/>
                <a:gd name="T16" fmla="*/ 195 w 293"/>
                <a:gd name="T17" fmla="*/ 8 h 537"/>
                <a:gd name="T18" fmla="*/ 241 w 293"/>
                <a:gd name="T19" fmla="*/ 33 h 537"/>
                <a:gd name="T20" fmla="*/ 272 w 293"/>
                <a:gd name="T21" fmla="*/ 79 h 537"/>
                <a:gd name="T22" fmla="*/ 283 w 293"/>
                <a:gd name="T23" fmla="*/ 146 h 537"/>
                <a:gd name="T24" fmla="*/ 275 w 293"/>
                <a:gd name="T25" fmla="*/ 203 h 537"/>
                <a:gd name="T26" fmla="*/ 253 w 293"/>
                <a:gd name="T27" fmla="*/ 244 h 537"/>
                <a:gd name="T28" fmla="*/ 224 w 293"/>
                <a:gd name="T29" fmla="*/ 271 h 537"/>
                <a:gd name="T30" fmla="*/ 193 w 293"/>
                <a:gd name="T31" fmla="*/ 284 h 537"/>
                <a:gd name="T32" fmla="*/ 293 w 293"/>
                <a:gd name="T33" fmla="*/ 537 h 537"/>
                <a:gd name="T34" fmla="*/ 220 w 293"/>
                <a:gd name="T35" fmla="*/ 537 h 537"/>
                <a:gd name="T36" fmla="*/ 216 w 293"/>
                <a:gd name="T37" fmla="*/ 149 h 537"/>
                <a:gd name="T38" fmla="*/ 216 w 293"/>
                <a:gd name="T39" fmla="*/ 149 h 537"/>
                <a:gd name="T40" fmla="*/ 208 w 293"/>
                <a:gd name="T41" fmla="*/ 104 h 537"/>
                <a:gd name="T42" fmla="*/ 188 w 293"/>
                <a:gd name="T43" fmla="*/ 76 h 537"/>
                <a:gd name="T44" fmla="*/ 160 w 293"/>
                <a:gd name="T45" fmla="*/ 62 h 537"/>
                <a:gd name="T46" fmla="*/ 128 w 293"/>
                <a:gd name="T47" fmla="*/ 57 h 537"/>
                <a:gd name="T48" fmla="*/ 67 w 293"/>
                <a:gd name="T49" fmla="*/ 57 h 537"/>
                <a:gd name="T50" fmla="*/ 67 w 293"/>
                <a:gd name="T51" fmla="*/ 244 h 537"/>
                <a:gd name="T52" fmla="*/ 130 w 293"/>
                <a:gd name="T53" fmla="*/ 244 h 537"/>
                <a:gd name="T54" fmla="*/ 192 w 293"/>
                <a:gd name="T55" fmla="*/ 219 h 537"/>
                <a:gd name="T56" fmla="*/ 216 w 293"/>
                <a:gd name="T57" fmla="*/ 149 h 537"/>
                <a:gd name="T58" fmla="*/ 216 w 293"/>
                <a:gd name="T59" fmla="*/ 149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3" h="537">
                  <a:moveTo>
                    <a:pt x="220" y="537"/>
                  </a:moveTo>
                  <a:lnTo>
                    <a:pt x="220" y="537"/>
                  </a:lnTo>
                  <a:lnTo>
                    <a:pt x="129" y="297"/>
                  </a:lnTo>
                  <a:lnTo>
                    <a:pt x="67" y="297"/>
                  </a:lnTo>
                  <a:lnTo>
                    <a:pt x="67" y="537"/>
                  </a:lnTo>
                  <a:lnTo>
                    <a:pt x="0" y="537"/>
                  </a:lnTo>
                  <a:lnTo>
                    <a:pt x="0" y="0"/>
                  </a:lnTo>
                  <a:lnTo>
                    <a:pt x="139" y="0"/>
                  </a:lnTo>
                  <a:cubicBezTo>
                    <a:pt x="159" y="0"/>
                    <a:pt x="177" y="2"/>
                    <a:pt x="195" y="8"/>
                  </a:cubicBezTo>
                  <a:cubicBezTo>
                    <a:pt x="212" y="13"/>
                    <a:pt x="227" y="21"/>
                    <a:pt x="241" y="33"/>
                  </a:cubicBezTo>
                  <a:cubicBezTo>
                    <a:pt x="254" y="45"/>
                    <a:pt x="264" y="60"/>
                    <a:pt x="272" y="79"/>
                  </a:cubicBezTo>
                  <a:cubicBezTo>
                    <a:pt x="279" y="97"/>
                    <a:pt x="283" y="120"/>
                    <a:pt x="283" y="146"/>
                  </a:cubicBezTo>
                  <a:cubicBezTo>
                    <a:pt x="283" y="168"/>
                    <a:pt x="280" y="187"/>
                    <a:pt x="275" y="203"/>
                  </a:cubicBezTo>
                  <a:cubicBezTo>
                    <a:pt x="269" y="219"/>
                    <a:pt x="262" y="233"/>
                    <a:pt x="253" y="244"/>
                  </a:cubicBezTo>
                  <a:cubicBezTo>
                    <a:pt x="244" y="256"/>
                    <a:pt x="234" y="265"/>
                    <a:pt x="224" y="271"/>
                  </a:cubicBezTo>
                  <a:cubicBezTo>
                    <a:pt x="213" y="278"/>
                    <a:pt x="203" y="282"/>
                    <a:pt x="193" y="284"/>
                  </a:cubicBezTo>
                  <a:lnTo>
                    <a:pt x="293" y="537"/>
                  </a:lnTo>
                  <a:lnTo>
                    <a:pt x="220" y="537"/>
                  </a:lnTo>
                  <a:close/>
                  <a:moveTo>
                    <a:pt x="216" y="149"/>
                  </a:moveTo>
                  <a:lnTo>
                    <a:pt x="216" y="149"/>
                  </a:lnTo>
                  <a:cubicBezTo>
                    <a:pt x="216" y="131"/>
                    <a:pt x="213" y="116"/>
                    <a:pt x="208" y="104"/>
                  </a:cubicBezTo>
                  <a:cubicBezTo>
                    <a:pt x="203" y="93"/>
                    <a:pt x="196" y="83"/>
                    <a:pt x="188" y="76"/>
                  </a:cubicBezTo>
                  <a:cubicBezTo>
                    <a:pt x="180" y="69"/>
                    <a:pt x="171" y="64"/>
                    <a:pt x="160" y="62"/>
                  </a:cubicBezTo>
                  <a:cubicBezTo>
                    <a:pt x="149" y="59"/>
                    <a:pt x="139" y="57"/>
                    <a:pt x="128" y="57"/>
                  </a:cubicBezTo>
                  <a:lnTo>
                    <a:pt x="67" y="57"/>
                  </a:lnTo>
                  <a:lnTo>
                    <a:pt x="67" y="244"/>
                  </a:lnTo>
                  <a:lnTo>
                    <a:pt x="130" y="244"/>
                  </a:lnTo>
                  <a:cubicBezTo>
                    <a:pt x="156" y="244"/>
                    <a:pt x="176" y="236"/>
                    <a:pt x="192" y="219"/>
                  </a:cubicBezTo>
                  <a:cubicBezTo>
                    <a:pt x="208" y="203"/>
                    <a:pt x="216" y="180"/>
                    <a:pt x="216" y="149"/>
                  </a:cubicBezTo>
                  <a:lnTo>
                    <a:pt x="216" y="14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4" name="Freeform 32"/>
            <p:cNvSpPr>
              <a:spLocks/>
            </p:cNvSpPr>
            <p:nvPr/>
          </p:nvSpPr>
          <p:spPr bwMode="auto">
            <a:xfrm>
              <a:off x="4406" y="1899"/>
              <a:ext cx="140" cy="326"/>
            </a:xfrm>
            <a:custGeom>
              <a:avLst/>
              <a:gdLst>
                <a:gd name="T0" fmla="*/ 0 w 233"/>
                <a:gd name="T1" fmla="*/ 537 h 537"/>
                <a:gd name="T2" fmla="*/ 0 w 233"/>
                <a:gd name="T3" fmla="*/ 537 h 537"/>
                <a:gd name="T4" fmla="*/ 0 w 233"/>
                <a:gd name="T5" fmla="*/ 0 h 537"/>
                <a:gd name="T6" fmla="*/ 226 w 233"/>
                <a:gd name="T7" fmla="*/ 0 h 537"/>
                <a:gd name="T8" fmla="*/ 226 w 233"/>
                <a:gd name="T9" fmla="*/ 60 h 537"/>
                <a:gd name="T10" fmla="*/ 66 w 233"/>
                <a:gd name="T11" fmla="*/ 60 h 537"/>
                <a:gd name="T12" fmla="*/ 66 w 233"/>
                <a:gd name="T13" fmla="*/ 230 h 537"/>
                <a:gd name="T14" fmla="*/ 215 w 233"/>
                <a:gd name="T15" fmla="*/ 230 h 537"/>
                <a:gd name="T16" fmla="*/ 215 w 233"/>
                <a:gd name="T17" fmla="*/ 287 h 537"/>
                <a:gd name="T18" fmla="*/ 66 w 233"/>
                <a:gd name="T19" fmla="*/ 287 h 537"/>
                <a:gd name="T20" fmla="*/ 66 w 233"/>
                <a:gd name="T21" fmla="*/ 476 h 537"/>
                <a:gd name="T22" fmla="*/ 233 w 233"/>
                <a:gd name="T23" fmla="*/ 476 h 537"/>
                <a:gd name="T24" fmla="*/ 233 w 233"/>
                <a:gd name="T25" fmla="*/ 537 h 537"/>
                <a:gd name="T26" fmla="*/ 0 w 233"/>
                <a:gd name="T27" fmla="*/ 537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3" h="537">
                  <a:moveTo>
                    <a:pt x="0" y="537"/>
                  </a:moveTo>
                  <a:lnTo>
                    <a:pt x="0" y="537"/>
                  </a:lnTo>
                  <a:lnTo>
                    <a:pt x="0" y="0"/>
                  </a:lnTo>
                  <a:lnTo>
                    <a:pt x="226" y="0"/>
                  </a:lnTo>
                  <a:lnTo>
                    <a:pt x="226" y="60"/>
                  </a:lnTo>
                  <a:lnTo>
                    <a:pt x="66" y="60"/>
                  </a:lnTo>
                  <a:lnTo>
                    <a:pt x="66" y="230"/>
                  </a:lnTo>
                  <a:lnTo>
                    <a:pt x="215" y="230"/>
                  </a:lnTo>
                  <a:lnTo>
                    <a:pt x="215" y="287"/>
                  </a:lnTo>
                  <a:lnTo>
                    <a:pt x="66" y="287"/>
                  </a:lnTo>
                  <a:lnTo>
                    <a:pt x="66" y="476"/>
                  </a:lnTo>
                  <a:lnTo>
                    <a:pt x="233" y="476"/>
                  </a:lnTo>
                  <a:lnTo>
                    <a:pt x="233" y="537"/>
                  </a:lnTo>
                  <a:lnTo>
                    <a:pt x="0" y="53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5" name="Freeform 33"/>
            <p:cNvSpPr>
              <a:spLocks noEditPoints="1"/>
            </p:cNvSpPr>
            <p:nvPr/>
          </p:nvSpPr>
          <p:spPr bwMode="auto">
            <a:xfrm>
              <a:off x="4616" y="1899"/>
              <a:ext cx="196" cy="326"/>
            </a:xfrm>
            <a:custGeom>
              <a:avLst/>
              <a:gdLst>
                <a:gd name="T0" fmla="*/ 325 w 325"/>
                <a:gd name="T1" fmla="*/ 269 h 537"/>
                <a:gd name="T2" fmla="*/ 325 w 325"/>
                <a:gd name="T3" fmla="*/ 269 h 537"/>
                <a:gd name="T4" fmla="*/ 272 w 325"/>
                <a:gd name="T5" fmla="*/ 468 h 537"/>
                <a:gd name="T6" fmla="*/ 123 w 325"/>
                <a:gd name="T7" fmla="*/ 537 h 537"/>
                <a:gd name="T8" fmla="*/ 0 w 325"/>
                <a:gd name="T9" fmla="*/ 537 h 537"/>
                <a:gd name="T10" fmla="*/ 0 w 325"/>
                <a:gd name="T11" fmla="*/ 0 h 537"/>
                <a:gd name="T12" fmla="*/ 124 w 325"/>
                <a:gd name="T13" fmla="*/ 0 h 537"/>
                <a:gd name="T14" fmla="*/ 272 w 325"/>
                <a:gd name="T15" fmla="*/ 69 h 537"/>
                <a:gd name="T16" fmla="*/ 325 w 325"/>
                <a:gd name="T17" fmla="*/ 269 h 537"/>
                <a:gd name="T18" fmla="*/ 325 w 325"/>
                <a:gd name="T19" fmla="*/ 269 h 537"/>
                <a:gd name="T20" fmla="*/ 257 w 325"/>
                <a:gd name="T21" fmla="*/ 269 h 537"/>
                <a:gd name="T22" fmla="*/ 257 w 325"/>
                <a:gd name="T23" fmla="*/ 269 h 537"/>
                <a:gd name="T24" fmla="*/ 246 w 325"/>
                <a:gd name="T25" fmla="*/ 176 h 537"/>
                <a:gd name="T26" fmla="*/ 218 w 325"/>
                <a:gd name="T27" fmla="*/ 111 h 537"/>
                <a:gd name="T28" fmla="*/ 176 w 325"/>
                <a:gd name="T29" fmla="*/ 73 h 537"/>
                <a:gd name="T30" fmla="*/ 123 w 325"/>
                <a:gd name="T31" fmla="*/ 60 h 537"/>
                <a:gd name="T32" fmla="*/ 68 w 325"/>
                <a:gd name="T33" fmla="*/ 60 h 537"/>
                <a:gd name="T34" fmla="*/ 68 w 325"/>
                <a:gd name="T35" fmla="*/ 477 h 537"/>
                <a:gd name="T36" fmla="*/ 123 w 325"/>
                <a:gd name="T37" fmla="*/ 477 h 537"/>
                <a:gd name="T38" fmla="*/ 176 w 325"/>
                <a:gd name="T39" fmla="*/ 464 h 537"/>
                <a:gd name="T40" fmla="*/ 218 w 325"/>
                <a:gd name="T41" fmla="*/ 425 h 537"/>
                <a:gd name="T42" fmla="*/ 246 w 325"/>
                <a:gd name="T43" fmla="*/ 361 h 537"/>
                <a:gd name="T44" fmla="*/ 257 w 325"/>
                <a:gd name="T45" fmla="*/ 269 h 537"/>
                <a:gd name="T46" fmla="*/ 257 w 325"/>
                <a:gd name="T47" fmla="*/ 269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5" h="537">
                  <a:moveTo>
                    <a:pt x="325" y="269"/>
                  </a:moveTo>
                  <a:lnTo>
                    <a:pt x="325" y="269"/>
                  </a:lnTo>
                  <a:cubicBezTo>
                    <a:pt x="325" y="356"/>
                    <a:pt x="307" y="423"/>
                    <a:pt x="272" y="468"/>
                  </a:cubicBezTo>
                  <a:cubicBezTo>
                    <a:pt x="236" y="514"/>
                    <a:pt x="187" y="537"/>
                    <a:pt x="123" y="537"/>
                  </a:cubicBezTo>
                  <a:lnTo>
                    <a:pt x="0" y="537"/>
                  </a:lnTo>
                  <a:lnTo>
                    <a:pt x="0" y="0"/>
                  </a:lnTo>
                  <a:lnTo>
                    <a:pt x="124" y="0"/>
                  </a:lnTo>
                  <a:cubicBezTo>
                    <a:pt x="188" y="0"/>
                    <a:pt x="237" y="23"/>
                    <a:pt x="272" y="69"/>
                  </a:cubicBezTo>
                  <a:cubicBezTo>
                    <a:pt x="307" y="115"/>
                    <a:pt x="325" y="182"/>
                    <a:pt x="325" y="269"/>
                  </a:cubicBezTo>
                  <a:lnTo>
                    <a:pt x="325" y="269"/>
                  </a:lnTo>
                  <a:close/>
                  <a:moveTo>
                    <a:pt x="257" y="269"/>
                  </a:moveTo>
                  <a:lnTo>
                    <a:pt x="257" y="269"/>
                  </a:lnTo>
                  <a:cubicBezTo>
                    <a:pt x="257" y="234"/>
                    <a:pt x="253" y="203"/>
                    <a:pt x="246" y="176"/>
                  </a:cubicBezTo>
                  <a:cubicBezTo>
                    <a:pt x="240" y="150"/>
                    <a:pt x="230" y="128"/>
                    <a:pt x="218" y="111"/>
                  </a:cubicBezTo>
                  <a:cubicBezTo>
                    <a:pt x="206" y="94"/>
                    <a:pt x="192" y="81"/>
                    <a:pt x="176" y="73"/>
                  </a:cubicBezTo>
                  <a:cubicBezTo>
                    <a:pt x="159" y="64"/>
                    <a:pt x="142" y="60"/>
                    <a:pt x="123" y="60"/>
                  </a:cubicBezTo>
                  <a:lnTo>
                    <a:pt x="68" y="60"/>
                  </a:lnTo>
                  <a:lnTo>
                    <a:pt x="68" y="477"/>
                  </a:lnTo>
                  <a:lnTo>
                    <a:pt x="123" y="477"/>
                  </a:lnTo>
                  <a:cubicBezTo>
                    <a:pt x="142" y="477"/>
                    <a:pt x="159" y="473"/>
                    <a:pt x="176" y="464"/>
                  </a:cubicBezTo>
                  <a:cubicBezTo>
                    <a:pt x="192" y="456"/>
                    <a:pt x="206" y="443"/>
                    <a:pt x="218" y="425"/>
                  </a:cubicBezTo>
                  <a:cubicBezTo>
                    <a:pt x="230" y="408"/>
                    <a:pt x="240" y="387"/>
                    <a:pt x="246" y="361"/>
                  </a:cubicBezTo>
                  <a:cubicBezTo>
                    <a:pt x="253" y="334"/>
                    <a:pt x="257" y="304"/>
                    <a:pt x="257" y="269"/>
                  </a:cubicBezTo>
                  <a:lnTo>
                    <a:pt x="257" y="26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cxnSp>
        <p:nvCxnSpPr>
          <p:cNvPr id="36" name="Straight Connector 35"/>
          <p:cNvCxnSpPr/>
          <p:nvPr/>
        </p:nvCxnSpPr>
        <p:spPr>
          <a:xfrm>
            <a:off x="3829647" y="3654723"/>
            <a:ext cx="18616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 name="Group 4"/>
          <p:cNvGrpSpPr>
            <a:grpSpLocks noChangeAspect="1"/>
          </p:cNvGrpSpPr>
          <p:nvPr/>
        </p:nvGrpSpPr>
        <p:grpSpPr bwMode="auto">
          <a:xfrm>
            <a:off x="1941910" y="2884488"/>
            <a:ext cx="4999435" cy="539750"/>
            <a:chOff x="1631" y="1817"/>
            <a:chExt cx="4199" cy="340"/>
          </a:xfrm>
        </p:grpSpPr>
        <p:sp>
          <p:nvSpPr>
            <p:cNvPr id="6" name="Freeform 5"/>
            <p:cNvSpPr>
              <a:spLocks noEditPoints="1"/>
            </p:cNvSpPr>
            <p:nvPr/>
          </p:nvSpPr>
          <p:spPr bwMode="auto">
            <a:xfrm>
              <a:off x="1631" y="1824"/>
              <a:ext cx="137" cy="326"/>
            </a:xfrm>
            <a:custGeom>
              <a:avLst/>
              <a:gdLst>
                <a:gd name="T0" fmla="*/ 227 w 227"/>
                <a:gd name="T1" fmla="*/ 134 h 538"/>
                <a:gd name="T2" fmla="*/ 227 w 227"/>
                <a:gd name="T3" fmla="*/ 134 h 538"/>
                <a:gd name="T4" fmla="*/ 218 w 227"/>
                <a:gd name="T5" fmla="*/ 193 h 538"/>
                <a:gd name="T6" fmla="*/ 193 w 227"/>
                <a:gd name="T7" fmla="*/ 237 h 538"/>
                <a:gd name="T8" fmla="*/ 156 w 227"/>
                <a:gd name="T9" fmla="*/ 265 h 538"/>
                <a:gd name="T10" fmla="*/ 111 w 227"/>
                <a:gd name="T11" fmla="*/ 274 h 538"/>
                <a:gd name="T12" fmla="*/ 17 w 227"/>
                <a:gd name="T13" fmla="*/ 274 h 538"/>
                <a:gd name="T14" fmla="*/ 17 w 227"/>
                <a:gd name="T15" fmla="*/ 538 h 538"/>
                <a:gd name="T16" fmla="*/ 0 w 227"/>
                <a:gd name="T17" fmla="*/ 538 h 538"/>
                <a:gd name="T18" fmla="*/ 0 w 227"/>
                <a:gd name="T19" fmla="*/ 0 h 538"/>
                <a:gd name="T20" fmla="*/ 106 w 227"/>
                <a:gd name="T21" fmla="*/ 0 h 538"/>
                <a:gd name="T22" fmla="*/ 148 w 227"/>
                <a:gd name="T23" fmla="*/ 7 h 538"/>
                <a:gd name="T24" fmla="*/ 186 w 227"/>
                <a:gd name="T25" fmla="*/ 28 h 538"/>
                <a:gd name="T26" fmla="*/ 215 w 227"/>
                <a:gd name="T27" fmla="*/ 69 h 538"/>
                <a:gd name="T28" fmla="*/ 227 w 227"/>
                <a:gd name="T29" fmla="*/ 134 h 538"/>
                <a:gd name="T30" fmla="*/ 227 w 227"/>
                <a:gd name="T31" fmla="*/ 134 h 538"/>
                <a:gd name="T32" fmla="*/ 210 w 227"/>
                <a:gd name="T33" fmla="*/ 134 h 538"/>
                <a:gd name="T34" fmla="*/ 210 w 227"/>
                <a:gd name="T35" fmla="*/ 134 h 538"/>
                <a:gd name="T36" fmla="*/ 201 w 227"/>
                <a:gd name="T37" fmla="*/ 79 h 538"/>
                <a:gd name="T38" fmla="*/ 178 w 227"/>
                <a:gd name="T39" fmla="*/ 42 h 538"/>
                <a:gd name="T40" fmla="*/ 146 w 227"/>
                <a:gd name="T41" fmla="*/ 22 h 538"/>
                <a:gd name="T42" fmla="*/ 111 w 227"/>
                <a:gd name="T43" fmla="*/ 15 h 538"/>
                <a:gd name="T44" fmla="*/ 17 w 227"/>
                <a:gd name="T45" fmla="*/ 15 h 538"/>
                <a:gd name="T46" fmla="*/ 17 w 227"/>
                <a:gd name="T47" fmla="*/ 258 h 538"/>
                <a:gd name="T48" fmla="*/ 114 w 227"/>
                <a:gd name="T49" fmla="*/ 258 h 538"/>
                <a:gd name="T50" fmla="*/ 148 w 227"/>
                <a:gd name="T51" fmla="*/ 251 h 538"/>
                <a:gd name="T52" fmla="*/ 180 w 227"/>
                <a:gd name="T53" fmla="*/ 229 h 538"/>
                <a:gd name="T54" fmla="*/ 202 w 227"/>
                <a:gd name="T55" fmla="*/ 190 h 538"/>
                <a:gd name="T56" fmla="*/ 210 w 227"/>
                <a:gd name="T57" fmla="*/ 134 h 538"/>
                <a:gd name="T58" fmla="*/ 210 w 227"/>
                <a:gd name="T59" fmla="*/ 13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538">
                  <a:moveTo>
                    <a:pt x="227" y="134"/>
                  </a:moveTo>
                  <a:lnTo>
                    <a:pt x="227" y="134"/>
                  </a:lnTo>
                  <a:cubicBezTo>
                    <a:pt x="227" y="156"/>
                    <a:pt x="224" y="176"/>
                    <a:pt x="218" y="193"/>
                  </a:cubicBezTo>
                  <a:cubicBezTo>
                    <a:pt x="211" y="211"/>
                    <a:pt x="203" y="225"/>
                    <a:pt x="193" y="237"/>
                  </a:cubicBezTo>
                  <a:cubicBezTo>
                    <a:pt x="182" y="249"/>
                    <a:pt x="170" y="258"/>
                    <a:pt x="156" y="265"/>
                  </a:cubicBezTo>
                  <a:cubicBezTo>
                    <a:pt x="142" y="271"/>
                    <a:pt x="127" y="274"/>
                    <a:pt x="111" y="274"/>
                  </a:cubicBezTo>
                  <a:lnTo>
                    <a:pt x="17" y="274"/>
                  </a:lnTo>
                  <a:lnTo>
                    <a:pt x="17" y="538"/>
                  </a:lnTo>
                  <a:lnTo>
                    <a:pt x="0" y="538"/>
                  </a:lnTo>
                  <a:lnTo>
                    <a:pt x="0" y="0"/>
                  </a:lnTo>
                  <a:lnTo>
                    <a:pt x="106" y="0"/>
                  </a:lnTo>
                  <a:cubicBezTo>
                    <a:pt x="120" y="0"/>
                    <a:pt x="134" y="2"/>
                    <a:pt x="148" y="7"/>
                  </a:cubicBezTo>
                  <a:cubicBezTo>
                    <a:pt x="162" y="11"/>
                    <a:pt x="175" y="18"/>
                    <a:pt x="186" y="28"/>
                  </a:cubicBezTo>
                  <a:cubicBezTo>
                    <a:pt x="198" y="38"/>
                    <a:pt x="208" y="52"/>
                    <a:pt x="215" y="69"/>
                  </a:cubicBezTo>
                  <a:cubicBezTo>
                    <a:pt x="223" y="86"/>
                    <a:pt x="227" y="108"/>
                    <a:pt x="227" y="134"/>
                  </a:cubicBezTo>
                  <a:lnTo>
                    <a:pt x="227" y="134"/>
                  </a:lnTo>
                  <a:close/>
                  <a:moveTo>
                    <a:pt x="210" y="134"/>
                  </a:moveTo>
                  <a:lnTo>
                    <a:pt x="210" y="134"/>
                  </a:lnTo>
                  <a:cubicBezTo>
                    <a:pt x="210" y="112"/>
                    <a:pt x="207" y="94"/>
                    <a:pt x="201" y="79"/>
                  </a:cubicBezTo>
                  <a:cubicBezTo>
                    <a:pt x="195" y="64"/>
                    <a:pt x="188" y="52"/>
                    <a:pt x="178" y="42"/>
                  </a:cubicBezTo>
                  <a:cubicBezTo>
                    <a:pt x="168" y="33"/>
                    <a:pt x="158" y="26"/>
                    <a:pt x="146" y="22"/>
                  </a:cubicBezTo>
                  <a:cubicBezTo>
                    <a:pt x="135" y="17"/>
                    <a:pt x="123" y="15"/>
                    <a:pt x="111" y="15"/>
                  </a:cubicBezTo>
                  <a:lnTo>
                    <a:pt x="17" y="15"/>
                  </a:lnTo>
                  <a:lnTo>
                    <a:pt x="17" y="258"/>
                  </a:lnTo>
                  <a:lnTo>
                    <a:pt x="114" y="258"/>
                  </a:lnTo>
                  <a:cubicBezTo>
                    <a:pt x="125" y="258"/>
                    <a:pt x="137" y="256"/>
                    <a:pt x="148" y="251"/>
                  </a:cubicBezTo>
                  <a:cubicBezTo>
                    <a:pt x="160" y="246"/>
                    <a:pt x="170" y="239"/>
                    <a:pt x="180" y="229"/>
                  </a:cubicBezTo>
                  <a:cubicBezTo>
                    <a:pt x="189" y="218"/>
                    <a:pt x="196" y="206"/>
                    <a:pt x="202" y="190"/>
                  </a:cubicBezTo>
                  <a:cubicBezTo>
                    <a:pt x="207" y="174"/>
                    <a:pt x="210" y="155"/>
                    <a:pt x="210" y="134"/>
                  </a:cubicBezTo>
                  <a:lnTo>
                    <a:pt x="210" y="13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8" name="Freeform 6"/>
            <p:cNvSpPr>
              <a:spLocks/>
            </p:cNvSpPr>
            <p:nvPr/>
          </p:nvSpPr>
          <p:spPr bwMode="auto">
            <a:xfrm>
              <a:off x="1864" y="1824"/>
              <a:ext cx="120" cy="326"/>
            </a:xfrm>
            <a:custGeom>
              <a:avLst/>
              <a:gdLst>
                <a:gd name="T0" fmla="*/ 0 w 199"/>
                <a:gd name="T1" fmla="*/ 538 h 538"/>
                <a:gd name="T2" fmla="*/ 0 w 199"/>
                <a:gd name="T3" fmla="*/ 538 h 538"/>
                <a:gd name="T4" fmla="*/ 0 w 199"/>
                <a:gd name="T5" fmla="*/ 0 h 538"/>
                <a:gd name="T6" fmla="*/ 194 w 199"/>
                <a:gd name="T7" fmla="*/ 0 h 538"/>
                <a:gd name="T8" fmla="*/ 194 w 199"/>
                <a:gd name="T9" fmla="*/ 15 h 538"/>
                <a:gd name="T10" fmla="*/ 17 w 199"/>
                <a:gd name="T11" fmla="*/ 15 h 538"/>
                <a:gd name="T12" fmla="*/ 17 w 199"/>
                <a:gd name="T13" fmla="*/ 251 h 538"/>
                <a:gd name="T14" fmla="*/ 183 w 199"/>
                <a:gd name="T15" fmla="*/ 251 h 538"/>
                <a:gd name="T16" fmla="*/ 183 w 199"/>
                <a:gd name="T17" fmla="*/ 267 h 538"/>
                <a:gd name="T18" fmla="*/ 17 w 199"/>
                <a:gd name="T19" fmla="*/ 267 h 538"/>
                <a:gd name="T20" fmla="*/ 17 w 199"/>
                <a:gd name="T21" fmla="*/ 522 h 538"/>
                <a:gd name="T22" fmla="*/ 199 w 199"/>
                <a:gd name="T23" fmla="*/ 522 h 538"/>
                <a:gd name="T24" fmla="*/ 199 w 199"/>
                <a:gd name="T25" fmla="*/ 538 h 538"/>
                <a:gd name="T26" fmla="*/ 0 w 199"/>
                <a:gd name="T2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538">
                  <a:moveTo>
                    <a:pt x="0" y="538"/>
                  </a:moveTo>
                  <a:lnTo>
                    <a:pt x="0" y="538"/>
                  </a:lnTo>
                  <a:lnTo>
                    <a:pt x="0" y="0"/>
                  </a:lnTo>
                  <a:lnTo>
                    <a:pt x="194" y="0"/>
                  </a:lnTo>
                  <a:lnTo>
                    <a:pt x="194" y="15"/>
                  </a:lnTo>
                  <a:lnTo>
                    <a:pt x="17" y="15"/>
                  </a:lnTo>
                  <a:lnTo>
                    <a:pt x="17" y="251"/>
                  </a:lnTo>
                  <a:lnTo>
                    <a:pt x="183" y="251"/>
                  </a:lnTo>
                  <a:lnTo>
                    <a:pt x="183" y="267"/>
                  </a:lnTo>
                  <a:lnTo>
                    <a:pt x="17" y="267"/>
                  </a:lnTo>
                  <a:lnTo>
                    <a:pt x="17" y="522"/>
                  </a:lnTo>
                  <a:lnTo>
                    <a:pt x="199" y="522"/>
                  </a:lnTo>
                  <a:lnTo>
                    <a:pt x="199" y="538"/>
                  </a:lnTo>
                  <a:lnTo>
                    <a:pt x="0" y="53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 name="Freeform 7"/>
            <p:cNvSpPr>
              <a:spLocks noEditPoints="1"/>
            </p:cNvSpPr>
            <p:nvPr/>
          </p:nvSpPr>
          <p:spPr bwMode="auto">
            <a:xfrm>
              <a:off x="2088" y="1824"/>
              <a:ext cx="141" cy="326"/>
            </a:xfrm>
            <a:custGeom>
              <a:avLst/>
              <a:gdLst>
                <a:gd name="T0" fmla="*/ 215 w 234"/>
                <a:gd name="T1" fmla="*/ 538 h 538"/>
                <a:gd name="T2" fmla="*/ 215 w 234"/>
                <a:gd name="T3" fmla="*/ 538 h 538"/>
                <a:gd name="T4" fmla="*/ 102 w 234"/>
                <a:gd name="T5" fmla="*/ 267 h 538"/>
                <a:gd name="T6" fmla="*/ 17 w 234"/>
                <a:gd name="T7" fmla="*/ 267 h 538"/>
                <a:gd name="T8" fmla="*/ 17 w 234"/>
                <a:gd name="T9" fmla="*/ 538 h 538"/>
                <a:gd name="T10" fmla="*/ 0 w 234"/>
                <a:gd name="T11" fmla="*/ 538 h 538"/>
                <a:gd name="T12" fmla="*/ 0 w 234"/>
                <a:gd name="T13" fmla="*/ 0 h 538"/>
                <a:gd name="T14" fmla="*/ 106 w 234"/>
                <a:gd name="T15" fmla="*/ 0 h 538"/>
                <a:gd name="T16" fmla="*/ 147 w 234"/>
                <a:gd name="T17" fmla="*/ 6 h 538"/>
                <a:gd name="T18" fmla="*/ 188 w 234"/>
                <a:gd name="T19" fmla="*/ 26 h 538"/>
                <a:gd name="T20" fmla="*/ 218 w 234"/>
                <a:gd name="T21" fmla="*/ 67 h 538"/>
                <a:gd name="T22" fmla="*/ 230 w 234"/>
                <a:gd name="T23" fmla="*/ 131 h 538"/>
                <a:gd name="T24" fmla="*/ 220 w 234"/>
                <a:gd name="T25" fmla="*/ 194 h 538"/>
                <a:gd name="T26" fmla="*/ 194 w 234"/>
                <a:gd name="T27" fmla="*/ 235 h 538"/>
                <a:gd name="T28" fmla="*/ 158 w 234"/>
                <a:gd name="T29" fmla="*/ 259 h 538"/>
                <a:gd name="T30" fmla="*/ 119 w 234"/>
                <a:gd name="T31" fmla="*/ 266 h 538"/>
                <a:gd name="T32" fmla="*/ 234 w 234"/>
                <a:gd name="T33" fmla="*/ 538 h 538"/>
                <a:gd name="T34" fmla="*/ 215 w 234"/>
                <a:gd name="T35" fmla="*/ 538 h 538"/>
                <a:gd name="T36" fmla="*/ 214 w 234"/>
                <a:gd name="T37" fmla="*/ 131 h 538"/>
                <a:gd name="T38" fmla="*/ 214 w 234"/>
                <a:gd name="T39" fmla="*/ 131 h 538"/>
                <a:gd name="T40" fmla="*/ 205 w 234"/>
                <a:gd name="T41" fmla="*/ 76 h 538"/>
                <a:gd name="T42" fmla="*/ 180 w 234"/>
                <a:gd name="T43" fmla="*/ 40 h 538"/>
                <a:gd name="T44" fmla="*/ 144 w 234"/>
                <a:gd name="T45" fmla="*/ 21 h 538"/>
                <a:gd name="T46" fmla="*/ 102 w 234"/>
                <a:gd name="T47" fmla="*/ 15 h 538"/>
                <a:gd name="T48" fmla="*/ 17 w 234"/>
                <a:gd name="T49" fmla="*/ 15 h 538"/>
                <a:gd name="T50" fmla="*/ 17 w 234"/>
                <a:gd name="T51" fmla="*/ 251 h 538"/>
                <a:gd name="T52" fmla="*/ 107 w 234"/>
                <a:gd name="T53" fmla="*/ 251 h 538"/>
                <a:gd name="T54" fmla="*/ 187 w 234"/>
                <a:gd name="T55" fmla="*/ 219 h 538"/>
                <a:gd name="T56" fmla="*/ 214 w 234"/>
                <a:gd name="T57" fmla="*/ 131 h 538"/>
                <a:gd name="T58" fmla="*/ 214 w 234"/>
                <a:gd name="T59" fmla="*/ 13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4" h="538">
                  <a:moveTo>
                    <a:pt x="215" y="538"/>
                  </a:moveTo>
                  <a:lnTo>
                    <a:pt x="215" y="538"/>
                  </a:lnTo>
                  <a:lnTo>
                    <a:pt x="102" y="267"/>
                  </a:lnTo>
                  <a:lnTo>
                    <a:pt x="17" y="267"/>
                  </a:lnTo>
                  <a:lnTo>
                    <a:pt x="17" y="538"/>
                  </a:lnTo>
                  <a:lnTo>
                    <a:pt x="0" y="538"/>
                  </a:lnTo>
                  <a:lnTo>
                    <a:pt x="0" y="0"/>
                  </a:lnTo>
                  <a:lnTo>
                    <a:pt x="106" y="0"/>
                  </a:lnTo>
                  <a:cubicBezTo>
                    <a:pt x="119" y="0"/>
                    <a:pt x="133" y="2"/>
                    <a:pt x="147" y="6"/>
                  </a:cubicBezTo>
                  <a:cubicBezTo>
                    <a:pt x="162" y="10"/>
                    <a:pt x="175" y="16"/>
                    <a:pt x="188" y="26"/>
                  </a:cubicBezTo>
                  <a:cubicBezTo>
                    <a:pt x="200" y="36"/>
                    <a:pt x="210" y="50"/>
                    <a:pt x="218" y="67"/>
                  </a:cubicBezTo>
                  <a:cubicBezTo>
                    <a:pt x="226" y="84"/>
                    <a:pt x="230" y="105"/>
                    <a:pt x="230" y="131"/>
                  </a:cubicBezTo>
                  <a:cubicBezTo>
                    <a:pt x="230" y="156"/>
                    <a:pt x="227" y="177"/>
                    <a:pt x="220" y="194"/>
                  </a:cubicBezTo>
                  <a:cubicBezTo>
                    <a:pt x="213" y="211"/>
                    <a:pt x="204" y="225"/>
                    <a:pt x="194" y="235"/>
                  </a:cubicBezTo>
                  <a:cubicBezTo>
                    <a:pt x="183" y="246"/>
                    <a:pt x="171" y="254"/>
                    <a:pt x="158" y="259"/>
                  </a:cubicBezTo>
                  <a:cubicBezTo>
                    <a:pt x="145" y="263"/>
                    <a:pt x="132" y="266"/>
                    <a:pt x="119" y="266"/>
                  </a:cubicBezTo>
                  <a:lnTo>
                    <a:pt x="234" y="538"/>
                  </a:lnTo>
                  <a:lnTo>
                    <a:pt x="215" y="538"/>
                  </a:lnTo>
                  <a:close/>
                  <a:moveTo>
                    <a:pt x="214" y="131"/>
                  </a:moveTo>
                  <a:lnTo>
                    <a:pt x="214" y="131"/>
                  </a:lnTo>
                  <a:cubicBezTo>
                    <a:pt x="214" y="109"/>
                    <a:pt x="211" y="91"/>
                    <a:pt x="205" y="76"/>
                  </a:cubicBezTo>
                  <a:cubicBezTo>
                    <a:pt x="198" y="61"/>
                    <a:pt x="190" y="49"/>
                    <a:pt x="180" y="40"/>
                  </a:cubicBezTo>
                  <a:cubicBezTo>
                    <a:pt x="169" y="31"/>
                    <a:pt x="157" y="25"/>
                    <a:pt x="144" y="21"/>
                  </a:cubicBezTo>
                  <a:cubicBezTo>
                    <a:pt x="130" y="17"/>
                    <a:pt x="116" y="15"/>
                    <a:pt x="102" y="15"/>
                  </a:cubicBezTo>
                  <a:lnTo>
                    <a:pt x="17" y="15"/>
                  </a:lnTo>
                  <a:lnTo>
                    <a:pt x="17" y="251"/>
                  </a:lnTo>
                  <a:lnTo>
                    <a:pt x="107" y="251"/>
                  </a:lnTo>
                  <a:cubicBezTo>
                    <a:pt x="142" y="251"/>
                    <a:pt x="169" y="241"/>
                    <a:pt x="187" y="219"/>
                  </a:cubicBezTo>
                  <a:cubicBezTo>
                    <a:pt x="205" y="197"/>
                    <a:pt x="214" y="168"/>
                    <a:pt x="214" y="131"/>
                  </a:cubicBezTo>
                  <a:lnTo>
                    <a:pt x="214" y="13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8"/>
            <p:cNvSpPr>
              <a:spLocks/>
            </p:cNvSpPr>
            <p:nvPr/>
          </p:nvSpPr>
          <p:spPr bwMode="auto">
            <a:xfrm>
              <a:off x="2313" y="1817"/>
              <a:ext cx="142" cy="340"/>
            </a:xfrm>
            <a:custGeom>
              <a:avLst/>
              <a:gdLst>
                <a:gd name="T0" fmla="*/ 237 w 237"/>
                <a:gd name="T1" fmla="*/ 424 h 562"/>
                <a:gd name="T2" fmla="*/ 237 w 237"/>
                <a:gd name="T3" fmla="*/ 424 h 562"/>
                <a:gd name="T4" fmla="*/ 227 w 237"/>
                <a:gd name="T5" fmla="*/ 483 h 562"/>
                <a:gd name="T6" fmla="*/ 201 w 237"/>
                <a:gd name="T7" fmla="*/ 526 h 562"/>
                <a:gd name="T8" fmla="*/ 163 w 237"/>
                <a:gd name="T9" fmla="*/ 553 h 562"/>
                <a:gd name="T10" fmla="*/ 118 w 237"/>
                <a:gd name="T11" fmla="*/ 562 h 562"/>
                <a:gd name="T12" fmla="*/ 49 w 237"/>
                <a:gd name="T13" fmla="*/ 545 h 562"/>
                <a:gd name="T14" fmla="*/ 0 w 237"/>
                <a:gd name="T15" fmla="*/ 496 h 562"/>
                <a:gd name="T16" fmla="*/ 14 w 237"/>
                <a:gd name="T17" fmla="*/ 486 h 562"/>
                <a:gd name="T18" fmla="*/ 60 w 237"/>
                <a:gd name="T19" fmla="*/ 531 h 562"/>
                <a:gd name="T20" fmla="*/ 117 w 237"/>
                <a:gd name="T21" fmla="*/ 546 h 562"/>
                <a:gd name="T22" fmla="*/ 156 w 237"/>
                <a:gd name="T23" fmla="*/ 538 h 562"/>
                <a:gd name="T24" fmla="*/ 189 w 237"/>
                <a:gd name="T25" fmla="*/ 514 h 562"/>
                <a:gd name="T26" fmla="*/ 211 w 237"/>
                <a:gd name="T27" fmla="*/ 476 h 562"/>
                <a:gd name="T28" fmla="*/ 220 w 237"/>
                <a:gd name="T29" fmla="*/ 423 h 562"/>
                <a:gd name="T30" fmla="*/ 211 w 237"/>
                <a:gd name="T31" fmla="*/ 374 h 562"/>
                <a:gd name="T32" fmla="*/ 187 w 237"/>
                <a:gd name="T33" fmla="*/ 337 h 562"/>
                <a:gd name="T34" fmla="*/ 154 w 237"/>
                <a:gd name="T35" fmla="*/ 308 h 562"/>
                <a:gd name="T36" fmla="*/ 118 w 237"/>
                <a:gd name="T37" fmla="*/ 287 h 562"/>
                <a:gd name="T38" fmla="*/ 76 w 237"/>
                <a:gd name="T39" fmla="*/ 263 h 562"/>
                <a:gd name="T40" fmla="*/ 41 w 237"/>
                <a:gd name="T41" fmla="*/ 232 h 562"/>
                <a:gd name="T42" fmla="*/ 16 w 237"/>
                <a:gd name="T43" fmla="*/ 191 h 562"/>
                <a:gd name="T44" fmla="*/ 7 w 237"/>
                <a:gd name="T45" fmla="*/ 136 h 562"/>
                <a:gd name="T46" fmla="*/ 17 w 237"/>
                <a:gd name="T47" fmla="*/ 77 h 562"/>
                <a:gd name="T48" fmla="*/ 43 w 237"/>
                <a:gd name="T49" fmla="*/ 35 h 562"/>
                <a:gd name="T50" fmla="*/ 82 w 237"/>
                <a:gd name="T51" fmla="*/ 9 h 562"/>
                <a:gd name="T52" fmla="*/ 128 w 237"/>
                <a:gd name="T53" fmla="*/ 0 h 562"/>
                <a:gd name="T54" fmla="*/ 186 w 237"/>
                <a:gd name="T55" fmla="*/ 13 h 562"/>
                <a:gd name="T56" fmla="*/ 228 w 237"/>
                <a:gd name="T57" fmla="*/ 55 h 562"/>
                <a:gd name="T58" fmla="*/ 216 w 237"/>
                <a:gd name="T59" fmla="*/ 65 h 562"/>
                <a:gd name="T60" fmla="*/ 177 w 237"/>
                <a:gd name="T61" fmla="*/ 26 h 562"/>
                <a:gd name="T62" fmla="*/ 127 w 237"/>
                <a:gd name="T63" fmla="*/ 15 h 562"/>
                <a:gd name="T64" fmla="*/ 90 w 237"/>
                <a:gd name="T65" fmla="*/ 22 h 562"/>
                <a:gd name="T66" fmla="*/ 57 w 237"/>
                <a:gd name="T67" fmla="*/ 44 h 562"/>
                <a:gd name="T68" fmla="*/ 33 w 237"/>
                <a:gd name="T69" fmla="*/ 82 h 562"/>
                <a:gd name="T70" fmla="*/ 23 w 237"/>
                <a:gd name="T71" fmla="*/ 137 h 562"/>
                <a:gd name="T72" fmla="*/ 32 w 237"/>
                <a:gd name="T73" fmla="*/ 186 h 562"/>
                <a:gd name="T74" fmla="*/ 54 w 237"/>
                <a:gd name="T75" fmla="*/ 222 h 562"/>
                <a:gd name="T76" fmla="*/ 85 w 237"/>
                <a:gd name="T77" fmla="*/ 249 h 562"/>
                <a:gd name="T78" fmla="*/ 118 w 237"/>
                <a:gd name="T79" fmla="*/ 269 h 562"/>
                <a:gd name="T80" fmla="*/ 163 w 237"/>
                <a:gd name="T81" fmla="*/ 295 h 562"/>
                <a:gd name="T82" fmla="*/ 201 w 237"/>
                <a:gd name="T83" fmla="*/ 327 h 562"/>
                <a:gd name="T84" fmla="*/ 227 w 237"/>
                <a:gd name="T85" fmla="*/ 369 h 562"/>
                <a:gd name="T86" fmla="*/ 237 w 237"/>
                <a:gd name="T87" fmla="*/ 424 h 562"/>
                <a:gd name="T88" fmla="*/ 237 w 237"/>
                <a:gd name="T89" fmla="*/ 42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7" h="562">
                  <a:moveTo>
                    <a:pt x="237" y="424"/>
                  </a:moveTo>
                  <a:lnTo>
                    <a:pt x="237" y="424"/>
                  </a:lnTo>
                  <a:cubicBezTo>
                    <a:pt x="237" y="446"/>
                    <a:pt x="234" y="466"/>
                    <a:pt x="227" y="483"/>
                  </a:cubicBezTo>
                  <a:cubicBezTo>
                    <a:pt x="221" y="500"/>
                    <a:pt x="212" y="514"/>
                    <a:pt x="201" y="526"/>
                  </a:cubicBezTo>
                  <a:cubicBezTo>
                    <a:pt x="190" y="538"/>
                    <a:pt x="177" y="546"/>
                    <a:pt x="163" y="553"/>
                  </a:cubicBezTo>
                  <a:cubicBezTo>
                    <a:pt x="148" y="559"/>
                    <a:pt x="133" y="562"/>
                    <a:pt x="118" y="562"/>
                  </a:cubicBezTo>
                  <a:cubicBezTo>
                    <a:pt x="92" y="562"/>
                    <a:pt x="69" y="556"/>
                    <a:pt x="49" y="545"/>
                  </a:cubicBezTo>
                  <a:cubicBezTo>
                    <a:pt x="29" y="533"/>
                    <a:pt x="13" y="517"/>
                    <a:pt x="0" y="496"/>
                  </a:cubicBezTo>
                  <a:lnTo>
                    <a:pt x="14" y="486"/>
                  </a:lnTo>
                  <a:cubicBezTo>
                    <a:pt x="26" y="506"/>
                    <a:pt x="41" y="521"/>
                    <a:pt x="60" y="531"/>
                  </a:cubicBezTo>
                  <a:cubicBezTo>
                    <a:pt x="79" y="541"/>
                    <a:pt x="98" y="546"/>
                    <a:pt x="117" y="546"/>
                  </a:cubicBezTo>
                  <a:cubicBezTo>
                    <a:pt x="131" y="546"/>
                    <a:pt x="144" y="544"/>
                    <a:pt x="156" y="538"/>
                  </a:cubicBezTo>
                  <a:cubicBezTo>
                    <a:pt x="168" y="533"/>
                    <a:pt x="179" y="525"/>
                    <a:pt x="189" y="514"/>
                  </a:cubicBezTo>
                  <a:cubicBezTo>
                    <a:pt x="198" y="504"/>
                    <a:pt x="206" y="491"/>
                    <a:pt x="211" y="476"/>
                  </a:cubicBezTo>
                  <a:cubicBezTo>
                    <a:pt x="217" y="460"/>
                    <a:pt x="220" y="443"/>
                    <a:pt x="220" y="423"/>
                  </a:cubicBezTo>
                  <a:cubicBezTo>
                    <a:pt x="220" y="405"/>
                    <a:pt x="217" y="388"/>
                    <a:pt x="211" y="374"/>
                  </a:cubicBezTo>
                  <a:cubicBezTo>
                    <a:pt x="205" y="360"/>
                    <a:pt x="197" y="348"/>
                    <a:pt x="187" y="337"/>
                  </a:cubicBezTo>
                  <a:cubicBezTo>
                    <a:pt x="177" y="326"/>
                    <a:pt x="166" y="316"/>
                    <a:pt x="154" y="308"/>
                  </a:cubicBezTo>
                  <a:cubicBezTo>
                    <a:pt x="142" y="300"/>
                    <a:pt x="130" y="293"/>
                    <a:pt x="118" y="287"/>
                  </a:cubicBezTo>
                  <a:cubicBezTo>
                    <a:pt x="103" y="280"/>
                    <a:pt x="90" y="272"/>
                    <a:pt x="76" y="263"/>
                  </a:cubicBezTo>
                  <a:cubicBezTo>
                    <a:pt x="63" y="254"/>
                    <a:pt x="51" y="244"/>
                    <a:pt x="41" y="232"/>
                  </a:cubicBezTo>
                  <a:cubicBezTo>
                    <a:pt x="31" y="220"/>
                    <a:pt x="23" y="206"/>
                    <a:pt x="16" y="191"/>
                  </a:cubicBezTo>
                  <a:cubicBezTo>
                    <a:pt x="10" y="175"/>
                    <a:pt x="7" y="157"/>
                    <a:pt x="7" y="136"/>
                  </a:cubicBezTo>
                  <a:cubicBezTo>
                    <a:pt x="7" y="114"/>
                    <a:pt x="10" y="94"/>
                    <a:pt x="17" y="77"/>
                  </a:cubicBezTo>
                  <a:cubicBezTo>
                    <a:pt x="23" y="60"/>
                    <a:pt x="32" y="46"/>
                    <a:pt x="43" y="35"/>
                  </a:cubicBezTo>
                  <a:cubicBezTo>
                    <a:pt x="54" y="23"/>
                    <a:pt x="67" y="15"/>
                    <a:pt x="82" y="9"/>
                  </a:cubicBezTo>
                  <a:cubicBezTo>
                    <a:pt x="97" y="3"/>
                    <a:pt x="112" y="0"/>
                    <a:pt x="128" y="0"/>
                  </a:cubicBezTo>
                  <a:cubicBezTo>
                    <a:pt x="149" y="0"/>
                    <a:pt x="168" y="4"/>
                    <a:pt x="186" y="13"/>
                  </a:cubicBezTo>
                  <a:cubicBezTo>
                    <a:pt x="203" y="21"/>
                    <a:pt x="217" y="35"/>
                    <a:pt x="228" y="55"/>
                  </a:cubicBezTo>
                  <a:lnTo>
                    <a:pt x="216" y="65"/>
                  </a:lnTo>
                  <a:cubicBezTo>
                    <a:pt x="205" y="46"/>
                    <a:pt x="192" y="33"/>
                    <a:pt x="177" y="26"/>
                  </a:cubicBezTo>
                  <a:cubicBezTo>
                    <a:pt x="162" y="19"/>
                    <a:pt x="146" y="15"/>
                    <a:pt x="127" y="15"/>
                  </a:cubicBezTo>
                  <a:cubicBezTo>
                    <a:pt x="115" y="15"/>
                    <a:pt x="102" y="18"/>
                    <a:pt x="90" y="22"/>
                  </a:cubicBezTo>
                  <a:cubicBezTo>
                    <a:pt x="77" y="27"/>
                    <a:pt x="66" y="35"/>
                    <a:pt x="57" y="44"/>
                  </a:cubicBezTo>
                  <a:cubicBezTo>
                    <a:pt x="47" y="54"/>
                    <a:pt x="39" y="67"/>
                    <a:pt x="33" y="82"/>
                  </a:cubicBezTo>
                  <a:cubicBezTo>
                    <a:pt x="27" y="98"/>
                    <a:pt x="23" y="116"/>
                    <a:pt x="23" y="137"/>
                  </a:cubicBezTo>
                  <a:cubicBezTo>
                    <a:pt x="23" y="156"/>
                    <a:pt x="26" y="172"/>
                    <a:pt x="32" y="186"/>
                  </a:cubicBezTo>
                  <a:cubicBezTo>
                    <a:pt x="37" y="200"/>
                    <a:pt x="45" y="212"/>
                    <a:pt x="54" y="222"/>
                  </a:cubicBezTo>
                  <a:cubicBezTo>
                    <a:pt x="63" y="233"/>
                    <a:pt x="73" y="241"/>
                    <a:pt x="85" y="249"/>
                  </a:cubicBezTo>
                  <a:cubicBezTo>
                    <a:pt x="96" y="257"/>
                    <a:pt x="107" y="263"/>
                    <a:pt x="118" y="269"/>
                  </a:cubicBezTo>
                  <a:cubicBezTo>
                    <a:pt x="134" y="277"/>
                    <a:pt x="149" y="286"/>
                    <a:pt x="163" y="295"/>
                  </a:cubicBezTo>
                  <a:cubicBezTo>
                    <a:pt x="177" y="304"/>
                    <a:pt x="190" y="315"/>
                    <a:pt x="201" y="327"/>
                  </a:cubicBezTo>
                  <a:cubicBezTo>
                    <a:pt x="212" y="339"/>
                    <a:pt x="220" y="353"/>
                    <a:pt x="227" y="369"/>
                  </a:cubicBezTo>
                  <a:cubicBezTo>
                    <a:pt x="233" y="385"/>
                    <a:pt x="237" y="403"/>
                    <a:pt x="237" y="424"/>
                  </a:cubicBezTo>
                  <a:lnTo>
                    <a:pt x="237" y="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 name="Freeform 9"/>
            <p:cNvSpPr>
              <a:spLocks noEditPoints="1"/>
            </p:cNvSpPr>
            <p:nvPr/>
          </p:nvSpPr>
          <p:spPr bwMode="auto">
            <a:xfrm>
              <a:off x="2547" y="1817"/>
              <a:ext cx="196" cy="340"/>
            </a:xfrm>
            <a:custGeom>
              <a:avLst/>
              <a:gdLst>
                <a:gd name="T0" fmla="*/ 325 w 325"/>
                <a:gd name="T1" fmla="*/ 281 h 562"/>
                <a:gd name="T2" fmla="*/ 325 w 325"/>
                <a:gd name="T3" fmla="*/ 281 h 562"/>
                <a:gd name="T4" fmla="*/ 314 w 325"/>
                <a:gd name="T5" fmla="*/ 394 h 562"/>
                <a:gd name="T6" fmla="*/ 282 w 325"/>
                <a:gd name="T7" fmla="*/ 483 h 562"/>
                <a:gd name="T8" fmla="*/ 231 w 325"/>
                <a:gd name="T9" fmla="*/ 541 h 562"/>
                <a:gd name="T10" fmla="*/ 162 w 325"/>
                <a:gd name="T11" fmla="*/ 562 h 562"/>
                <a:gd name="T12" fmla="*/ 93 w 325"/>
                <a:gd name="T13" fmla="*/ 541 h 562"/>
                <a:gd name="T14" fmla="*/ 43 w 325"/>
                <a:gd name="T15" fmla="*/ 483 h 562"/>
                <a:gd name="T16" fmla="*/ 11 w 325"/>
                <a:gd name="T17" fmla="*/ 394 h 562"/>
                <a:gd name="T18" fmla="*/ 0 w 325"/>
                <a:gd name="T19" fmla="*/ 281 h 562"/>
                <a:gd name="T20" fmla="*/ 10 w 325"/>
                <a:gd name="T21" fmla="*/ 168 h 562"/>
                <a:gd name="T22" fmla="*/ 41 w 325"/>
                <a:gd name="T23" fmla="*/ 79 h 562"/>
                <a:gd name="T24" fmla="*/ 92 w 325"/>
                <a:gd name="T25" fmla="*/ 21 h 562"/>
                <a:gd name="T26" fmla="*/ 162 w 325"/>
                <a:gd name="T27" fmla="*/ 0 h 562"/>
                <a:gd name="T28" fmla="*/ 231 w 325"/>
                <a:gd name="T29" fmla="*/ 21 h 562"/>
                <a:gd name="T30" fmla="*/ 282 w 325"/>
                <a:gd name="T31" fmla="*/ 79 h 562"/>
                <a:gd name="T32" fmla="*/ 314 w 325"/>
                <a:gd name="T33" fmla="*/ 168 h 562"/>
                <a:gd name="T34" fmla="*/ 325 w 325"/>
                <a:gd name="T35" fmla="*/ 281 h 562"/>
                <a:gd name="T36" fmla="*/ 325 w 325"/>
                <a:gd name="T37" fmla="*/ 281 h 562"/>
                <a:gd name="T38" fmla="*/ 308 w 325"/>
                <a:gd name="T39" fmla="*/ 281 h 562"/>
                <a:gd name="T40" fmla="*/ 308 w 325"/>
                <a:gd name="T41" fmla="*/ 281 h 562"/>
                <a:gd name="T42" fmla="*/ 298 w 325"/>
                <a:gd name="T43" fmla="*/ 177 h 562"/>
                <a:gd name="T44" fmla="*/ 271 w 325"/>
                <a:gd name="T45" fmla="*/ 93 h 562"/>
                <a:gd name="T46" fmla="*/ 225 w 325"/>
                <a:gd name="T47" fmla="*/ 36 h 562"/>
                <a:gd name="T48" fmla="*/ 162 w 325"/>
                <a:gd name="T49" fmla="*/ 15 h 562"/>
                <a:gd name="T50" fmla="*/ 98 w 325"/>
                <a:gd name="T51" fmla="*/ 36 h 562"/>
                <a:gd name="T52" fmla="*/ 52 w 325"/>
                <a:gd name="T53" fmla="*/ 93 h 562"/>
                <a:gd name="T54" fmla="*/ 25 w 325"/>
                <a:gd name="T55" fmla="*/ 177 h 562"/>
                <a:gd name="T56" fmla="*/ 16 w 325"/>
                <a:gd name="T57" fmla="*/ 281 h 562"/>
                <a:gd name="T58" fmla="*/ 25 w 325"/>
                <a:gd name="T59" fmla="*/ 384 h 562"/>
                <a:gd name="T60" fmla="*/ 52 w 325"/>
                <a:gd name="T61" fmla="*/ 469 h 562"/>
                <a:gd name="T62" fmla="*/ 98 w 325"/>
                <a:gd name="T63" fmla="*/ 526 h 562"/>
                <a:gd name="T64" fmla="*/ 162 w 325"/>
                <a:gd name="T65" fmla="*/ 546 h 562"/>
                <a:gd name="T66" fmla="*/ 226 w 325"/>
                <a:gd name="T67" fmla="*/ 526 h 562"/>
                <a:gd name="T68" fmla="*/ 271 w 325"/>
                <a:gd name="T69" fmla="*/ 469 h 562"/>
                <a:gd name="T70" fmla="*/ 299 w 325"/>
                <a:gd name="T71" fmla="*/ 384 h 562"/>
                <a:gd name="T72" fmla="*/ 308 w 325"/>
                <a:gd name="T73" fmla="*/ 281 h 562"/>
                <a:gd name="T74" fmla="*/ 308 w 325"/>
                <a:gd name="T75" fmla="*/ 281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5" h="562">
                  <a:moveTo>
                    <a:pt x="325" y="281"/>
                  </a:moveTo>
                  <a:lnTo>
                    <a:pt x="325" y="281"/>
                  </a:lnTo>
                  <a:cubicBezTo>
                    <a:pt x="325" y="322"/>
                    <a:pt x="321" y="360"/>
                    <a:pt x="314" y="394"/>
                  </a:cubicBezTo>
                  <a:cubicBezTo>
                    <a:pt x="306" y="428"/>
                    <a:pt x="296" y="458"/>
                    <a:pt x="282" y="483"/>
                  </a:cubicBezTo>
                  <a:cubicBezTo>
                    <a:pt x="268" y="508"/>
                    <a:pt x="251" y="527"/>
                    <a:pt x="231" y="541"/>
                  </a:cubicBezTo>
                  <a:cubicBezTo>
                    <a:pt x="211" y="555"/>
                    <a:pt x="188" y="562"/>
                    <a:pt x="162" y="562"/>
                  </a:cubicBezTo>
                  <a:cubicBezTo>
                    <a:pt x="136" y="562"/>
                    <a:pt x="113" y="555"/>
                    <a:pt x="93" y="541"/>
                  </a:cubicBezTo>
                  <a:cubicBezTo>
                    <a:pt x="73" y="527"/>
                    <a:pt x="56" y="508"/>
                    <a:pt x="43" y="483"/>
                  </a:cubicBezTo>
                  <a:cubicBezTo>
                    <a:pt x="29" y="458"/>
                    <a:pt x="18" y="428"/>
                    <a:pt x="11" y="394"/>
                  </a:cubicBezTo>
                  <a:cubicBezTo>
                    <a:pt x="3" y="360"/>
                    <a:pt x="0" y="322"/>
                    <a:pt x="0" y="281"/>
                  </a:cubicBezTo>
                  <a:cubicBezTo>
                    <a:pt x="0" y="240"/>
                    <a:pt x="3" y="202"/>
                    <a:pt x="10" y="168"/>
                  </a:cubicBezTo>
                  <a:cubicBezTo>
                    <a:pt x="17" y="133"/>
                    <a:pt x="27" y="104"/>
                    <a:pt x="41" y="79"/>
                  </a:cubicBezTo>
                  <a:cubicBezTo>
                    <a:pt x="54" y="54"/>
                    <a:pt x="71" y="35"/>
                    <a:pt x="92" y="21"/>
                  </a:cubicBezTo>
                  <a:cubicBezTo>
                    <a:pt x="112" y="7"/>
                    <a:pt x="135" y="0"/>
                    <a:pt x="162" y="0"/>
                  </a:cubicBezTo>
                  <a:cubicBezTo>
                    <a:pt x="188" y="0"/>
                    <a:pt x="211" y="7"/>
                    <a:pt x="231" y="21"/>
                  </a:cubicBezTo>
                  <a:cubicBezTo>
                    <a:pt x="251" y="35"/>
                    <a:pt x="268" y="54"/>
                    <a:pt x="282" y="79"/>
                  </a:cubicBezTo>
                  <a:cubicBezTo>
                    <a:pt x="296" y="104"/>
                    <a:pt x="306" y="133"/>
                    <a:pt x="314" y="168"/>
                  </a:cubicBezTo>
                  <a:cubicBezTo>
                    <a:pt x="321" y="202"/>
                    <a:pt x="325" y="240"/>
                    <a:pt x="325" y="281"/>
                  </a:cubicBezTo>
                  <a:lnTo>
                    <a:pt x="325" y="281"/>
                  </a:lnTo>
                  <a:close/>
                  <a:moveTo>
                    <a:pt x="308" y="281"/>
                  </a:moveTo>
                  <a:lnTo>
                    <a:pt x="308" y="281"/>
                  </a:lnTo>
                  <a:cubicBezTo>
                    <a:pt x="308" y="244"/>
                    <a:pt x="305" y="209"/>
                    <a:pt x="298" y="177"/>
                  </a:cubicBezTo>
                  <a:cubicBezTo>
                    <a:pt x="292" y="144"/>
                    <a:pt x="283" y="116"/>
                    <a:pt x="271" y="93"/>
                  </a:cubicBezTo>
                  <a:cubicBezTo>
                    <a:pt x="258" y="69"/>
                    <a:pt x="243" y="50"/>
                    <a:pt x="225" y="36"/>
                  </a:cubicBezTo>
                  <a:cubicBezTo>
                    <a:pt x="207" y="22"/>
                    <a:pt x="186" y="15"/>
                    <a:pt x="162" y="15"/>
                  </a:cubicBezTo>
                  <a:cubicBezTo>
                    <a:pt x="137" y="15"/>
                    <a:pt x="116" y="22"/>
                    <a:pt x="98" y="36"/>
                  </a:cubicBezTo>
                  <a:cubicBezTo>
                    <a:pt x="79" y="50"/>
                    <a:pt x="64" y="69"/>
                    <a:pt x="52" y="93"/>
                  </a:cubicBezTo>
                  <a:cubicBezTo>
                    <a:pt x="40" y="116"/>
                    <a:pt x="31" y="144"/>
                    <a:pt x="25" y="177"/>
                  </a:cubicBezTo>
                  <a:cubicBezTo>
                    <a:pt x="19" y="209"/>
                    <a:pt x="16" y="244"/>
                    <a:pt x="16" y="281"/>
                  </a:cubicBezTo>
                  <a:cubicBezTo>
                    <a:pt x="16" y="318"/>
                    <a:pt x="19" y="352"/>
                    <a:pt x="25" y="384"/>
                  </a:cubicBezTo>
                  <a:cubicBezTo>
                    <a:pt x="31" y="417"/>
                    <a:pt x="40" y="445"/>
                    <a:pt x="52" y="469"/>
                  </a:cubicBezTo>
                  <a:cubicBezTo>
                    <a:pt x="64" y="493"/>
                    <a:pt x="79" y="512"/>
                    <a:pt x="98" y="526"/>
                  </a:cubicBezTo>
                  <a:cubicBezTo>
                    <a:pt x="116" y="540"/>
                    <a:pt x="137" y="546"/>
                    <a:pt x="162" y="546"/>
                  </a:cubicBezTo>
                  <a:cubicBezTo>
                    <a:pt x="186" y="546"/>
                    <a:pt x="208" y="540"/>
                    <a:pt x="226" y="526"/>
                  </a:cubicBezTo>
                  <a:cubicBezTo>
                    <a:pt x="244" y="512"/>
                    <a:pt x="259" y="493"/>
                    <a:pt x="271" y="469"/>
                  </a:cubicBezTo>
                  <a:cubicBezTo>
                    <a:pt x="284" y="445"/>
                    <a:pt x="293" y="417"/>
                    <a:pt x="299" y="384"/>
                  </a:cubicBezTo>
                  <a:cubicBezTo>
                    <a:pt x="305" y="352"/>
                    <a:pt x="308" y="318"/>
                    <a:pt x="308" y="281"/>
                  </a:cubicBezTo>
                  <a:lnTo>
                    <a:pt x="308" y="28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 name="Freeform 10"/>
            <p:cNvSpPr>
              <a:spLocks/>
            </p:cNvSpPr>
            <p:nvPr/>
          </p:nvSpPr>
          <p:spPr bwMode="auto">
            <a:xfrm>
              <a:off x="2850" y="1824"/>
              <a:ext cx="163" cy="326"/>
            </a:xfrm>
            <a:custGeom>
              <a:avLst/>
              <a:gdLst>
                <a:gd name="T0" fmla="*/ 245 w 271"/>
                <a:gd name="T1" fmla="*/ 538 h 538"/>
                <a:gd name="T2" fmla="*/ 245 w 271"/>
                <a:gd name="T3" fmla="*/ 538 h 538"/>
                <a:gd name="T4" fmla="*/ 19 w 271"/>
                <a:gd name="T5" fmla="*/ 20 h 538"/>
                <a:gd name="T6" fmla="*/ 17 w 271"/>
                <a:gd name="T7" fmla="*/ 20 h 538"/>
                <a:gd name="T8" fmla="*/ 17 w 271"/>
                <a:gd name="T9" fmla="*/ 538 h 538"/>
                <a:gd name="T10" fmla="*/ 0 w 271"/>
                <a:gd name="T11" fmla="*/ 538 h 538"/>
                <a:gd name="T12" fmla="*/ 0 w 271"/>
                <a:gd name="T13" fmla="*/ 0 h 538"/>
                <a:gd name="T14" fmla="*/ 28 w 271"/>
                <a:gd name="T15" fmla="*/ 0 h 538"/>
                <a:gd name="T16" fmla="*/ 253 w 271"/>
                <a:gd name="T17" fmla="*/ 517 h 538"/>
                <a:gd name="T18" fmla="*/ 255 w 271"/>
                <a:gd name="T19" fmla="*/ 517 h 538"/>
                <a:gd name="T20" fmla="*/ 255 w 271"/>
                <a:gd name="T21" fmla="*/ 0 h 538"/>
                <a:gd name="T22" fmla="*/ 271 w 271"/>
                <a:gd name="T23" fmla="*/ 0 h 538"/>
                <a:gd name="T24" fmla="*/ 271 w 271"/>
                <a:gd name="T25" fmla="*/ 538 h 538"/>
                <a:gd name="T26" fmla="*/ 245 w 271"/>
                <a:gd name="T2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1" h="538">
                  <a:moveTo>
                    <a:pt x="245" y="538"/>
                  </a:moveTo>
                  <a:lnTo>
                    <a:pt x="245" y="538"/>
                  </a:lnTo>
                  <a:lnTo>
                    <a:pt x="19" y="20"/>
                  </a:lnTo>
                  <a:lnTo>
                    <a:pt x="17" y="20"/>
                  </a:lnTo>
                  <a:lnTo>
                    <a:pt x="17" y="538"/>
                  </a:lnTo>
                  <a:lnTo>
                    <a:pt x="0" y="538"/>
                  </a:lnTo>
                  <a:lnTo>
                    <a:pt x="0" y="0"/>
                  </a:lnTo>
                  <a:lnTo>
                    <a:pt x="28" y="0"/>
                  </a:lnTo>
                  <a:lnTo>
                    <a:pt x="253" y="517"/>
                  </a:lnTo>
                  <a:lnTo>
                    <a:pt x="255" y="517"/>
                  </a:lnTo>
                  <a:lnTo>
                    <a:pt x="255" y="0"/>
                  </a:lnTo>
                  <a:lnTo>
                    <a:pt x="271" y="0"/>
                  </a:lnTo>
                  <a:lnTo>
                    <a:pt x="271" y="538"/>
                  </a:lnTo>
                  <a:lnTo>
                    <a:pt x="245" y="53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 name="Freeform 11"/>
            <p:cNvSpPr>
              <a:spLocks/>
            </p:cNvSpPr>
            <p:nvPr/>
          </p:nvSpPr>
          <p:spPr bwMode="auto">
            <a:xfrm>
              <a:off x="3213" y="1817"/>
              <a:ext cx="174" cy="340"/>
            </a:xfrm>
            <a:custGeom>
              <a:avLst/>
              <a:gdLst>
                <a:gd name="T0" fmla="*/ 290 w 290"/>
                <a:gd name="T1" fmla="*/ 480 h 562"/>
                <a:gd name="T2" fmla="*/ 290 w 290"/>
                <a:gd name="T3" fmla="*/ 480 h 562"/>
                <a:gd name="T4" fmla="*/ 234 w 290"/>
                <a:gd name="T5" fmla="*/ 543 h 562"/>
                <a:gd name="T6" fmla="*/ 169 w 290"/>
                <a:gd name="T7" fmla="*/ 562 h 562"/>
                <a:gd name="T8" fmla="*/ 96 w 290"/>
                <a:gd name="T9" fmla="*/ 540 h 562"/>
                <a:gd name="T10" fmla="*/ 43 w 290"/>
                <a:gd name="T11" fmla="*/ 481 h 562"/>
                <a:gd name="T12" fmla="*/ 11 w 290"/>
                <a:gd name="T13" fmla="*/ 392 h 562"/>
                <a:gd name="T14" fmla="*/ 0 w 290"/>
                <a:gd name="T15" fmla="*/ 281 h 562"/>
                <a:gd name="T16" fmla="*/ 11 w 290"/>
                <a:gd name="T17" fmla="*/ 169 h 562"/>
                <a:gd name="T18" fmla="*/ 43 w 290"/>
                <a:gd name="T19" fmla="*/ 80 h 562"/>
                <a:gd name="T20" fmla="*/ 96 w 290"/>
                <a:gd name="T21" fmla="*/ 21 h 562"/>
                <a:gd name="T22" fmla="*/ 169 w 290"/>
                <a:gd name="T23" fmla="*/ 0 h 562"/>
                <a:gd name="T24" fmla="*/ 231 w 290"/>
                <a:gd name="T25" fmla="*/ 16 h 562"/>
                <a:gd name="T26" fmla="*/ 283 w 290"/>
                <a:gd name="T27" fmla="*/ 71 h 562"/>
                <a:gd name="T28" fmla="*/ 269 w 290"/>
                <a:gd name="T29" fmla="*/ 79 h 562"/>
                <a:gd name="T30" fmla="*/ 223 w 290"/>
                <a:gd name="T31" fmla="*/ 30 h 562"/>
                <a:gd name="T32" fmla="*/ 169 w 290"/>
                <a:gd name="T33" fmla="*/ 15 h 562"/>
                <a:gd name="T34" fmla="*/ 101 w 290"/>
                <a:gd name="T35" fmla="*/ 36 h 562"/>
                <a:gd name="T36" fmla="*/ 54 w 290"/>
                <a:gd name="T37" fmla="*/ 93 h 562"/>
                <a:gd name="T38" fmla="*/ 26 w 290"/>
                <a:gd name="T39" fmla="*/ 177 h 562"/>
                <a:gd name="T40" fmla="*/ 16 w 290"/>
                <a:gd name="T41" fmla="*/ 281 h 562"/>
                <a:gd name="T42" fmla="*/ 26 w 290"/>
                <a:gd name="T43" fmla="*/ 384 h 562"/>
                <a:gd name="T44" fmla="*/ 54 w 290"/>
                <a:gd name="T45" fmla="*/ 469 h 562"/>
                <a:gd name="T46" fmla="*/ 102 w 290"/>
                <a:gd name="T47" fmla="*/ 526 h 562"/>
                <a:gd name="T48" fmla="*/ 169 w 290"/>
                <a:gd name="T49" fmla="*/ 546 h 562"/>
                <a:gd name="T50" fmla="*/ 228 w 290"/>
                <a:gd name="T51" fmla="*/ 528 h 562"/>
                <a:gd name="T52" fmla="*/ 277 w 290"/>
                <a:gd name="T53" fmla="*/ 472 h 562"/>
                <a:gd name="T54" fmla="*/ 290 w 290"/>
                <a:gd name="T55" fmla="*/ 480 h 562"/>
                <a:gd name="T56" fmla="*/ 290 w 290"/>
                <a:gd name="T57" fmla="*/ 48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0" h="562">
                  <a:moveTo>
                    <a:pt x="290" y="480"/>
                  </a:moveTo>
                  <a:lnTo>
                    <a:pt x="290" y="480"/>
                  </a:lnTo>
                  <a:cubicBezTo>
                    <a:pt x="276" y="510"/>
                    <a:pt x="257" y="531"/>
                    <a:pt x="234" y="543"/>
                  </a:cubicBezTo>
                  <a:cubicBezTo>
                    <a:pt x="212" y="556"/>
                    <a:pt x="190" y="562"/>
                    <a:pt x="169" y="562"/>
                  </a:cubicBezTo>
                  <a:cubicBezTo>
                    <a:pt x="141" y="562"/>
                    <a:pt x="117" y="554"/>
                    <a:pt x="96" y="540"/>
                  </a:cubicBezTo>
                  <a:cubicBezTo>
                    <a:pt x="75" y="526"/>
                    <a:pt x="57" y="506"/>
                    <a:pt x="43" y="481"/>
                  </a:cubicBezTo>
                  <a:cubicBezTo>
                    <a:pt x="29" y="456"/>
                    <a:pt x="18" y="426"/>
                    <a:pt x="11" y="392"/>
                  </a:cubicBezTo>
                  <a:cubicBezTo>
                    <a:pt x="3" y="358"/>
                    <a:pt x="0" y="321"/>
                    <a:pt x="0" y="281"/>
                  </a:cubicBezTo>
                  <a:cubicBezTo>
                    <a:pt x="0" y="241"/>
                    <a:pt x="3" y="204"/>
                    <a:pt x="11" y="169"/>
                  </a:cubicBezTo>
                  <a:cubicBezTo>
                    <a:pt x="18" y="135"/>
                    <a:pt x="29" y="105"/>
                    <a:pt x="43" y="80"/>
                  </a:cubicBezTo>
                  <a:cubicBezTo>
                    <a:pt x="57" y="55"/>
                    <a:pt x="75" y="35"/>
                    <a:pt x="96" y="21"/>
                  </a:cubicBezTo>
                  <a:cubicBezTo>
                    <a:pt x="117" y="7"/>
                    <a:pt x="141" y="0"/>
                    <a:pt x="169" y="0"/>
                  </a:cubicBezTo>
                  <a:cubicBezTo>
                    <a:pt x="189" y="0"/>
                    <a:pt x="210" y="5"/>
                    <a:pt x="231" y="16"/>
                  </a:cubicBezTo>
                  <a:cubicBezTo>
                    <a:pt x="252" y="27"/>
                    <a:pt x="269" y="45"/>
                    <a:pt x="283" y="71"/>
                  </a:cubicBezTo>
                  <a:lnTo>
                    <a:pt x="269" y="79"/>
                  </a:lnTo>
                  <a:cubicBezTo>
                    <a:pt x="256" y="56"/>
                    <a:pt x="241" y="40"/>
                    <a:pt x="223" y="30"/>
                  </a:cubicBezTo>
                  <a:cubicBezTo>
                    <a:pt x="205" y="20"/>
                    <a:pt x="187" y="15"/>
                    <a:pt x="169" y="15"/>
                  </a:cubicBezTo>
                  <a:cubicBezTo>
                    <a:pt x="143" y="15"/>
                    <a:pt x="120" y="22"/>
                    <a:pt x="101" y="36"/>
                  </a:cubicBezTo>
                  <a:cubicBezTo>
                    <a:pt x="82" y="50"/>
                    <a:pt x="66" y="69"/>
                    <a:pt x="54" y="93"/>
                  </a:cubicBezTo>
                  <a:cubicBezTo>
                    <a:pt x="41" y="116"/>
                    <a:pt x="32" y="144"/>
                    <a:pt x="26" y="177"/>
                  </a:cubicBezTo>
                  <a:cubicBezTo>
                    <a:pt x="19" y="209"/>
                    <a:pt x="16" y="244"/>
                    <a:pt x="16" y="281"/>
                  </a:cubicBezTo>
                  <a:cubicBezTo>
                    <a:pt x="16" y="318"/>
                    <a:pt x="19" y="352"/>
                    <a:pt x="26" y="384"/>
                  </a:cubicBezTo>
                  <a:cubicBezTo>
                    <a:pt x="32" y="417"/>
                    <a:pt x="42" y="445"/>
                    <a:pt x="54" y="469"/>
                  </a:cubicBezTo>
                  <a:cubicBezTo>
                    <a:pt x="67" y="493"/>
                    <a:pt x="83" y="512"/>
                    <a:pt x="102" y="526"/>
                  </a:cubicBezTo>
                  <a:cubicBezTo>
                    <a:pt x="121" y="540"/>
                    <a:pt x="143" y="546"/>
                    <a:pt x="169" y="546"/>
                  </a:cubicBezTo>
                  <a:cubicBezTo>
                    <a:pt x="189" y="546"/>
                    <a:pt x="208" y="540"/>
                    <a:pt x="228" y="528"/>
                  </a:cubicBezTo>
                  <a:cubicBezTo>
                    <a:pt x="248" y="516"/>
                    <a:pt x="264" y="497"/>
                    <a:pt x="277" y="472"/>
                  </a:cubicBezTo>
                  <a:lnTo>
                    <a:pt x="290" y="480"/>
                  </a:lnTo>
                  <a:lnTo>
                    <a:pt x="290" y="48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 name="Freeform 12"/>
            <p:cNvSpPr>
              <a:spLocks/>
            </p:cNvSpPr>
            <p:nvPr/>
          </p:nvSpPr>
          <p:spPr bwMode="auto">
            <a:xfrm>
              <a:off x="3475" y="1824"/>
              <a:ext cx="119" cy="326"/>
            </a:xfrm>
            <a:custGeom>
              <a:avLst/>
              <a:gdLst>
                <a:gd name="T0" fmla="*/ 0 w 199"/>
                <a:gd name="T1" fmla="*/ 538 h 538"/>
                <a:gd name="T2" fmla="*/ 0 w 199"/>
                <a:gd name="T3" fmla="*/ 538 h 538"/>
                <a:gd name="T4" fmla="*/ 0 w 199"/>
                <a:gd name="T5" fmla="*/ 0 h 538"/>
                <a:gd name="T6" fmla="*/ 194 w 199"/>
                <a:gd name="T7" fmla="*/ 0 h 538"/>
                <a:gd name="T8" fmla="*/ 194 w 199"/>
                <a:gd name="T9" fmla="*/ 15 h 538"/>
                <a:gd name="T10" fmla="*/ 17 w 199"/>
                <a:gd name="T11" fmla="*/ 15 h 538"/>
                <a:gd name="T12" fmla="*/ 17 w 199"/>
                <a:gd name="T13" fmla="*/ 251 h 538"/>
                <a:gd name="T14" fmla="*/ 183 w 199"/>
                <a:gd name="T15" fmla="*/ 251 h 538"/>
                <a:gd name="T16" fmla="*/ 183 w 199"/>
                <a:gd name="T17" fmla="*/ 267 h 538"/>
                <a:gd name="T18" fmla="*/ 17 w 199"/>
                <a:gd name="T19" fmla="*/ 267 h 538"/>
                <a:gd name="T20" fmla="*/ 17 w 199"/>
                <a:gd name="T21" fmla="*/ 522 h 538"/>
                <a:gd name="T22" fmla="*/ 199 w 199"/>
                <a:gd name="T23" fmla="*/ 522 h 538"/>
                <a:gd name="T24" fmla="*/ 199 w 199"/>
                <a:gd name="T25" fmla="*/ 538 h 538"/>
                <a:gd name="T26" fmla="*/ 0 w 199"/>
                <a:gd name="T2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538">
                  <a:moveTo>
                    <a:pt x="0" y="538"/>
                  </a:moveTo>
                  <a:lnTo>
                    <a:pt x="0" y="538"/>
                  </a:lnTo>
                  <a:lnTo>
                    <a:pt x="0" y="0"/>
                  </a:lnTo>
                  <a:lnTo>
                    <a:pt x="194" y="0"/>
                  </a:lnTo>
                  <a:lnTo>
                    <a:pt x="194" y="15"/>
                  </a:lnTo>
                  <a:lnTo>
                    <a:pt x="17" y="15"/>
                  </a:lnTo>
                  <a:lnTo>
                    <a:pt x="17" y="251"/>
                  </a:lnTo>
                  <a:lnTo>
                    <a:pt x="183" y="251"/>
                  </a:lnTo>
                  <a:lnTo>
                    <a:pt x="183" y="267"/>
                  </a:lnTo>
                  <a:lnTo>
                    <a:pt x="17" y="267"/>
                  </a:lnTo>
                  <a:lnTo>
                    <a:pt x="17" y="522"/>
                  </a:lnTo>
                  <a:lnTo>
                    <a:pt x="199" y="522"/>
                  </a:lnTo>
                  <a:lnTo>
                    <a:pt x="199" y="538"/>
                  </a:lnTo>
                  <a:lnTo>
                    <a:pt x="0" y="53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 name="Freeform 13"/>
            <p:cNvSpPr>
              <a:spLocks/>
            </p:cNvSpPr>
            <p:nvPr/>
          </p:nvSpPr>
          <p:spPr bwMode="auto">
            <a:xfrm>
              <a:off x="3699" y="1824"/>
              <a:ext cx="163" cy="326"/>
            </a:xfrm>
            <a:custGeom>
              <a:avLst/>
              <a:gdLst>
                <a:gd name="T0" fmla="*/ 245 w 271"/>
                <a:gd name="T1" fmla="*/ 538 h 538"/>
                <a:gd name="T2" fmla="*/ 245 w 271"/>
                <a:gd name="T3" fmla="*/ 538 h 538"/>
                <a:gd name="T4" fmla="*/ 19 w 271"/>
                <a:gd name="T5" fmla="*/ 20 h 538"/>
                <a:gd name="T6" fmla="*/ 17 w 271"/>
                <a:gd name="T7" fmla="*/ 20 h 538"/>
                <a:gd name="T8" fmla="*/ 17 w 271"/>
                <a:gd name="T9" fmla="*/ 538 h 538"/>
                <a:gd name="T10" fmla="*/ 0 w 271"/>
                <a:gd name="T11" fmla="*/ 538 h 538"/>
                <a:gd name="T12" fmla="*/ 0 w 271"/>
                <a:gd name="T13" fmla="*/ 0 h 538"/>
                <a:gd name="T14" fmla="*/ 28 w 271"/>
                <a:gd name="T15" fmla="*/ 0 h 538"/>
                <a:gd name="T16" fmla="*/ 253 w 271"/>
                <a:gd name="T17" fmla="*/ 517 h 538"/>
                <a:gd name="T18" fmla="*/ 255 w 271"/>
                <a:gd name="T19" fmla="*/ 517 h 538"/>
                <a:gd name="T20" fmla="*/ 255 w 271"/>
                <a:gd name="T21" fmla="*/ 0 h 538"/>
                <a:gd name="T22" fmla="*/ 271 w 271"/>
                <a:gd name="T23" fmla="*/ 0 h 538"/>
                <a:gd name="T24" fmla="*/ 271 w 271"/>
                <a:gd name="T25" fmla="*/ 538 h 538"/>
                <a:gd name="T26" fmla="*/ 245 w 271"/>
                <a:gd name="T2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1" h="538">
                  <a:moveTo>
                    <a:pt x="245" y="538"/>
                  </a:moveTo>
                  <a:lnTo>
                    <a:pt x="245" y="538"/>
                  </a:lnTo>
                  <a:lnTo>
                    <a:pt x="19" y="20"/>
                  </a:lnTo>
                  <a:lnTo>
                    <a:pt x="17" y="20"/>
                  </a:lnTo>
                  <a:lnTo>
                    <a:pt x="17" y="538"/>
                  </a:lnTo>
                  <a:lnTo>
                    <a:pt x="0" y="538"/>
                  </a:lnTo>
                  <a:lnTo>
                    <a:pt x="0" y="0"/>
                  </a:lnTo>
                  <a:lnTo>
                    <a:pt x="28" y="0"/>
                  </a:lnTo>
                  <a:lnTo>
                    <a:pt x="253" y="517"/>
                  </a:lnTo>
                  <a:lnTo>
                    <a:pt x="255" y="517"/>
                  </a:lnTo>
                  <a:lnTo>
                    <a:pt x="255" y="0"/>
                  </a:lnTo>
                  <a:lnTo>
                    <a:pt x="271" y="0"/>
                  </a:lnTo>
                  <a:lnTo>
                    <a:pt x="271" y="538"/>
                  </a:lnTo>
                  <a:lnTo>
                    <a:pt x="245" y="53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6" name="Freeform 14"/>
            <p:cNvSpPr>
              <a:spLocks/>
            </p:cNvSpPr>
            <p:nvPr/>
          </p:nvSpPr>
          <p:spPr bwMode="auto">
            <a:xfrm>
              <a:off x="3939" y="1824"/>
              <a:ext cx="138" cy="326"/>
            </a:xfrm>
            <a:custGeom>
              <a:avLst/>
              <a:gdLst>
                <a:gd name="T0" fmla="*/ 123 w 230"/>
                <a:gd name="T1" fmla="*/ 15 h 538"/>
                <a:gd name="T2" fmla="*/ 123 w 230"/>
                <a:gd name="T3" fmla="*/ 15 h 538"/>
                <a:gd name="T4" fmla="*/ 123 w 230"/>
                <a:gd name="T5" fmla="*/ 538 h 538"/>
                <a:gd name="T6" fmla="*/ 107 w 230"/>
                <a:gd name="T7" fmla="*/ 538 h 538"/>
                <a:gd name="T8" fmla="*/ 107 w 230"/>
                <a:gd name="T9" fmla="*/ 15 h 538"/>
                <a:gd name="T10" fmla="*/ 0 w 230"/>
                <a:gd name="T11" fmla="*/ 15 h 538"/>
                <a:gd name="T12" fmla="*/ 0 w 230"/>
                <a:gd name="T13" fmla="*/ 0 h 538"/>
                <a:gd name="T14" fmla="*/ 230 w 230"/>
                <a:gd name="T15" fmla="*/ 0 h 538"/>
                <a:gd name="T16" fmla="*/ 230 w 230"/>
                <a:gd name="T17" fmla="*/ 15 h 538"/>
                <a:gd name="T18" fmla="*/ 123 w 230"/>
                <a:gd name="T19" fmla="*/ 1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0" h="538">
                  <a:moveTo>
                    <a:pt x="123" y="15"/>
                  </a:moveTo>
                  <a:lnTo>
                    <a:pt x="123" y="15"/>
                  </a:lnTo>
                  <a:lnTo>
                    <a:pt x="123" y="538"/>
                  </a:lnTo>
                  <a:lnTo>
                    <a:pt x="107" y="538"/>
                  </a:lnTo>
                  <a:lnTo>
                    <a:pt x="107" y="15"/>
                  </a:lnTo>
                  <a:lnTo>
                    <a:pt x="0" y="15"/>
                  </a:lnTo>
                  <a:lnTo>
                    <a:pt x="0" y="0"/>
                  </a:lnTo>
                  <a:lnTo>
                    <a:pt x="230" y="0"/>
                  </a:lnTo>
                  <a:lnTo>
                    <a:pt x="230" y="15"/>
                  </a:lnTo>
                  <a:lnTo>
                    <a:pt x="123" y="1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 name="Freeform 15"/>
            <p:cNvSpPr>
              <a:spLocks noEditPoints="1"/>
            </p:cNvSpPr>
            <p:nvPr/>
          </p:nvSpPr>
          <p:spPr bwMode="auto">
            <a:xfrm>
              <a:off x="4156" y="1824"/>
              <a:ext cx="140" cy="326"/>
            </a:xfrm>
            <a:custGeom>
              <a:avLst/>
              <a:gdLst>
                <a:gd name="T0" fmla="*/ 215 w 234"/>
                <a:gd name="T1" fmla="*/ 538 h 538"/>
                <a:gd name="T2" fmla="*/ 215 w 234"/>
                <a:gd name="T3" fmla="*/ 538 h 538"/>
                <a:gd name="T4" fmla="*/ 102 w 234"/>
                <a:gd name="T5" fmla="*/ 267 h 538"/>
                <a:gd name="T6" fmla="*/ 17 w 234"/>
                <a:gd name="T7" fmla="*/ 267 h 538"/>
                <a:gd name="T8" fmla="*/ 17 w 234"/>
                <a:gd name="T9" fmla="*/ 538 h 538"/>
                <a:gd name="T10" fmla="*/ 0 w 234"/>
                <a:gd name="T11" fmla="*/ 538 h 538"/>
                <a:gd name="T12" fmla="*/ 0 w 234"/>
                <a:gd name="T13" fmla="*/ 0 h 538"/>
                <a:gd name="T14" fmla="*/ 106 w 234"/>
                <a:gd name="T15" fmla="*/ 0 h 538"/>
                <a:gd name="T16" fmla="*/ 147 w 234"/>
                <a:gd name="T17" fmla="*/ 6 h 538"/>
                <a:gd name="T18" fmla="*/ 188 w 234"/>
                <a:gd name="T19" fmla="*/ 26 h 538"/>
                <a:gd name="T20" fmla="*/ 218 w 234"/>
                <a:gd name="T21" fmla="*/ 67 h 538"/>
                <a:gd name="T22" fmla="*/ 230 w 234"/>
                <a:gd name="T23" fmla="*/ 131 h 538"/>
                <a:gd name="T24" fmla="*/ 220 w 234"/>
                <a:gd name="T25" fmla="*/ 194 h 538"/>
                <a:gd name="T26" fmla="*/ 194 w 234"/>
                <a:gd name="T27" fmla="*/ 235 h 538"/>
                <a:gd name="T28" fmla="*/ 158 w 234"/>
                <a:gd name="T29" fmla="*/ 259 h 538"/>
                <a:gd name="T30" fmla="*/ 119 w 234"/>
                <a:gd name="T31" fmla="*/ 266 h 538"/>
                <a:gd name="T32" fmla="*/ 234 w 234"/>
                <a:gd name="T33" fmla="*/ 538 h 538"/>
                <a:gd name="T34" fmla="*/ 215 w 234"/>
                <a:gd name="T35" fmla="*/ 538 h 538"/>
                <a:gd name="T36" fmla="*/ 214 w 234"/>
                <a:gd name="T37" fmla="*/ 131 h 538"/>
                <a:gd name="T38" fmla="*/ 214 w 234"/>
                <a:gd name="T39" fmla="*/ 131 h 538"/>
                <a:gd name="T40" fmla="*/ 205 w 234"/>
                <a:gd name="T41" fmla="*/ 76 h 538"/>
                <a:gd name="T42" fmla="*/ 180 w 234"/>
                <a:gd name="T43" fmla="*/ 40 h 538"/>
                <a:gd name="T44" fmla="*/ 144 w 234"/>
                <a:gd name="T45" fmla="*/ 21 h 538"/>
                <a:gd name="T46" fmla="*/ 102 w 234"/>
                <a:gd name="T47" fmla="*/ 15 h 538"/>
                <a:gd name="T48" fmla="*/ 17 w 234"/>
                <a:gd name="T49" fmla="*/ 15 h 538"/>
                <a:gd name="T50" fmla="*/ 17 w 234"/>
                <a:gd name="T51" fmla="*/ 251 h 538"/>
                <a:gd name="T52" fmla="*/ 107 w 234"/>
                <a:gd name="T53" fmla="*/ 251 h 538"/>
                <a:gd name="T54" fmla="*/ 187 w 234"/>
                <a:gd name="T55" fmla="*/ 219 h 538"/>
                <a:gd name="T56" fmla="*/ 214 w 234"/>
                <a:gd name="T57" fmla="*/ 131 h 538"/>
                <a:gd name="T58" fmla="*/ 214 w 234"/>
                <a:gd name="T59" fmla="*/ 13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4" h="538">
                  <a:moveTo>
                    <a:pt x="215" y="538"/>
                  </a:moveTo>
                  <a:lnTo>
                    <a:pt x="215" y="538"/>
                  </a:lnTo>
                  <a:lnTo>
                    <a:pt x="102" y="267"/>
                  </a:lnTo>
                  <a:lnTo>
                    <a:pt x="17" y="267"/>
                  </a:lnTo>
                  <a:lnTo>
                    <a:pt x="17" y="538"/>
                  </a:lnTo>
                  <a:lnTo>
                    <a:pt x="0" y="538"/>
                  </a:lnTo>
                  <a:lnTo>
                    <a:pt x="0" y="0"/>
                  </a:lnTo>
                  <a:lnTo>
                    <a:pt x="106" y="0"/>
                  </a:lnTo>
                  <a:cubicBezTo>
                    <a:pt x="119" y="0"/>
                    <a:pt x="133" y="2"/>
                    <a:pt x="147" y="6"/>
                  </a:cubicBezTo>
                  <a:cubicBezTo>
                    <a:pt x="162" y="10"/>
                    <a:pt x="175" y="16"/>
                    <a:pt x="188" y="26"/>
                  </a:cubicBezTo>
                  <a:cubicBezTo>
                    <a:pt x="200" y="36"/>
                    <a:pt x="210" y="50"/>
                    <a:pt x="218" y="67"/>
                  </a:cubicBezTo>
                  <a:cubicBezTo>
                    <a:pt x="226" y="84"/>
                    <a:pt x="230" y="105"/>
                    <a:pt x="230" y="131"/>
                  </a:cubicBezTo>
                  <a:cubicBezTo>
                    <a:pt x="230" y="156"/>
                    <a:pt x="227" y="177"/>
                    <a:pt x="220" y="194"/>
                  </a:cubicBezTo>
                  <a:cubicBezTo>
                    <a:pt x="213" y="211"/>
                    <a:pt x="204" y="225"/>
                    <a:pt x="194" y="235"/>
                  </a:cubicBezTo>
                  <a:cubicBezTo>
                    <a:pt x="183" y="246"/>
                    <a:pt x="171" y="254"/>
                    <a:pt x="158" y="259"/>
                  </a:cubicBezTo>
                  <a:cubicBezTo>
                    <a:pt x="145" y="263"/>
                    <a:pt x="132" y="266"/>
                    <a:pt x="119" y="266"/>
                  </a:cubicBezTo>
                  <a:lnTo>
                    <a:pt x="234" y="538"/>
                  </a:lnTo>
                  <a:lnTo>
                    <a:pt x="215" y="538"/>
                  </a:lnTo>
                  <a:close/>
                  <a:moveTo>
                    <a:pt x="214" y="131"/>
                  </a:moveTo>
                  <a:lnTo>
                    <a:pt x="214" y="131"/>
                  </a:lnTo>
                  <a:cubicBezTo>
                    <a:pt x="214" y="109"/>
                    <a:pt x="211" y="91"/>
                    <a:pt x="205" y="76"/>
                  </a:cubicBezTo>
                  <a:cubicBezTo>
                    <a:pt x="198" y="61"/>
                    <a:pt x="190" y="49"/>
                    <a:pt x="180" y="40"/>
                  </a:cubicBezTo>
                  <a:cubicBezTo>
                    <a:pt x="169" y="31"/>
                    <a:pt x="157" y="25"/>
                    <a:pt x="144" y="21"/>
                  </a:cubicBezTo>
                  <a:cubicBezTo>
                    <a:pt x="130" y="17"/>
                    <a:pt x="116" y="15"/>
                    <a:pt x="102" y="15"/>
                  </a:cubicBezTo>
                  <a:lnTo>
                    <a:pt x="17" y="15"/>
                  </a:lnTo>
                  <a:lnTo>
                    <a:pt x="17" y="251"/>
                  </a:lnTo>
                  <a:lnTo>
                    <a:pt x="107" y="251"/>
                  </a:lnTo>
                  <a:cubicBezTo>
                    <a:pt x="142" y="251"/>
                    <a:pt x="169" y="241"/>
                    <a:pt x="187" y="219"/>
                  </a:cubicBezTo>
                  <a:cubicBezTo>
                    <a:pt x="205" y="197"/>
                    <a:pt x="214" y="168"/>
                    <a:pt x="214" y="131"/>
                  </a:cubicBezTo>
                  <a:lnTo>
                    <a:pt x="214" y="13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8" name="Freeform 16"/>
            <p:cNvSpPr>
              <a:spLocks/>
            </p:cNvSpPr>
            <p:nvPr/>
          </p:nvSpPr>
          <p:spPr bwMode="auto">
            <a:xfrm>
              <a:off x="4396" y="1824"/>
              <a:ext cx="120" cy="326"/>
            </a:xfrm>
            <a:custGeom>
              <a:avLst/>
              <a:gdLst>
                <a:gd name="T0" fmla="*/ 0 w 199"/>
                <a:gd name="T1" fmla="*/ 538 h 538"/>
                <a:gd name="T2" fmla="*/ 0 w 199"/>
                <a:gd name="T3" fmla="*/ 538 h 538"/>
                <a:gd name="T4" fmla="*/ 0 w 199"/>
                <a:gd name="T5" fmla="*/ 0 h 538"/>
                <a:gd name="T6" fmla="*/ 194 w 199"/>
                <a:gd name="T7" fmla="*/ 0 h 538"/>
                <a:gd name="T8" fmla="*/ 194 w 199"/>
                <a:gd name="T9" fmla="*/ 15 h 538"/>
                <a:gd name="T10" fmla="*/ 17 w 199"/>
                <a:gd name="T11" fmla="*/ 15 h 538"/>
                <a:gd name="T12" fmla="*/ 17 w 199"/>
                <a:gd name="T13" fmla="*/ 251 h 538"/>
                <a:gd name="T14" fmla="*/ 183 w 199"/>
                <a:gd name="T15" fmla="*/ 251 h 538"/>
                <a:gd name="T16" fmla="*/ 183 w 199"/>
                <a:gd name="T17" fmla="*/ 267 h 538"/>
                <a:gd name="T18" fmla="*/ 17 w 199"/>
                <a:gd name="T19" fmla="*/ 267 h 538"/>
                <a:gd name="T20" fmla="*/ 17 w 199"/>
                <a:gd name="T21" fmla="*/ 522 h 538"/>
                <a:gd name="T22" fmla="*/ 199 w 199"/>
                <a:gd name="T23" fmla="*/ 522 h 538"/>
                <a:gd name="T24" fmla="*/ 199 w 199"/>
                <a:gd name="T25" fmla="*/ 538 h 538"/>
                <a:gd name="T26" fmla="*/ 0 w 199"/>
                <a:gd name="T2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538">
                  <a:moveTo>
                    <a:pt x="0" y="538"/>
                  </a:moveTo>
                  <a:lnTo>
                    <a:pt x="0" y="538"/>
                  </a:lnTo>
                  <a:lnTo>
                    <a:pt x="0" y="0"/>
                  </a:lnTo>
                  <a:lnTo>
                    <a:pt x="194" y="0"/>
                  </a:lnTo>
                  <a:lnTo>
                    <a:pt x="194" y="15"/>
                  </a:lnTo>
                  <a:lnTo>
                    <a:pt x="17" y="15"/>
                  </a:lnTo>
                  <a:lnTo>
                    <a:pt x="17" y="251"/>
                  </a:lnTo>
                  <a:lnTo>
                    <a:pt x="183" y="251"/>
                  </a:lnTo>
                  <a:lnTo>
                    <a:pt x="183" y="267"/>
                  </a:lnTo>
                  <a:lnTo>
                    <a:pt x="17" y="267"/>
                  </a:lnTo>
                  <a:lnTo>
                    <a:pt x="17" y="522"/>
                  </a:lnTo>
                  <a:lnTo>
                    <a:pt x="199" y="522"/>
                  </a:lnTo>
                  <a:lnTo>
                    <a:pt x="199" y="538"/>
                  </a:lnTo>
                  <a:lnTo>
                    <a:pt x="0" y="53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17"/>
            <p:cNvSpPr>
              <a:spLocks noEditPoints="1"/>
            </p:cNvSpPr>
            <p:nvPr/>
          </p:nvSpPr>
          <p:spPr bwMode="auto">
            <a:xfrm>
              <a:off x="4620" y="1824"/>
              <a:ext cx="167" cy="326"/>
            </a:xfrm>
            <a:custGeom>
              <a:avLst/>
              <a:gdLst>
                <a:gd name="T0" fmla="*/ 277 w 277"/>
                <a:gd name="T1" fmla="*/ 269 h 538"/>
                <a:gd name="T2" fmla="*/ 277 w 277"/>
                <a:gd name="T3" fmla="*/ 269 h 538"/>
                <a:gd name="T4" fmla="*/ 263 w 277"/>
                <a:gd name="T5" fmla="*/ 388 h 538"/>
                <a:gd name="T6" fmla="*/ 224 w 277"/>
                <a:gd name="T7" fmla="*/ 472 h 538"/>
                <a:gd name="T8" fmla="*/ 167 w 277"/>
                <a:gd name="T9" fmla="*/ 521 h 538"/>
                <a:gd name="T10" fmla="*/ 96 w 277"/>
                <a:gd name="T11" fmla="*/ 538 h 538"/>
                <a:gd name="T12" fmla="*/ 0 w 277"/>
                <a:gd name="T13" fmla="*/ 538 h 538"/>
                <a:gd name="T14" fmla="*/ 0 w 277"/>
                <a:gd name="T15" fmla="*/ 0 h 538"/>
                <a:gd name="T16" fmla="*/ 97 w 277"/>
                <a:gd name="T17" fmla="*/ 0 h 538"/>
                <a:gd name="T18" fmla="*/ 167 w 277"/>
                <a:gd name="T19" fmla="*/ 16 h 538"/>
                <a:gd name="T20" fmla="*/ 225 w 277"/>
                <a:gd name="T21" fmla="*/ 66 h 538"/>
                <a:gd name="T22" fmla="*/ 263 w 277"/>
                <a:gd name="T23" fmla="*/ 150 h 538"/>
                <a:gd name="T24" fmla="*/ 277 w 277"/>
                <a:gd name="T25" fmla="*/ 269 h 538"/>
                <a:gd name="T26" fmla="*/ 277 w 277"/>
                <a:gd name="T27" fmla="*/ 269 h 538"/>
                <a:gd name="T28" fmla="*/ 17 w 277"/>
                <a:gd name="T29" fmla="*/ 15 h 538"/>
                <a:gd name="T30" fmla="*/ 17 w 277"/>
                <a:gd name="T31" fmla="*/ 15 h 538"/>
                <a:gd name="T32" fmla="*/ 17 w 277"/>
                <a:gd name="T33" fmla="*/ 522 h 538"/>
                <a:gd name="T34" fmla="*/ 94 w 277"/>
                <a:gd name="T35" fmla="*/ 522 h 538"/>
                <a:gd name="T36" fmla="*/ 159 w 277"/>
                <a:gd name="T37" fmla="*/ 507 h 538"/>
                <a:gd name="T38" fmla="*/ 212 w 277"/>
                <a:gd name="T39" fmla="*/ 461 h 538"/>
                <a:gd name="T40" fmla="*/ 248 w 277"/>
                <a:gd name="T41" fmla="*/ 382 h 538"/>
                <a:gd name="T42" fmla="*/ 261 w 277"/>
                <a:gd name="T43" fmla="*/ 269 h 538"/>
                <a:gd name="T44" fmla="*/ 248 w 277"/>
                <a:gd name="T45" fmla="*/ 156 h 538"/>
                <a:gd name="T46" fmla="*/ 212 w 277"/>
                <a:gd name="T47" fmla="*/ 77 h 538"/>
                <a:gd name="T48" fmla="*/ 159 w 277"/>
                <a:gd name="T49" fmla="*/ 31 h 538"/>
                <a:gd name="T50" fmla="*/ 94 w 277"/>
                <a:gd name="T51" fmla="*/ 15 h 538"/>
                <a:gd name="T52" fmla="*/ 17 w 277"/>
                <a:gd name="T53" fmla="*/ 1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7" h="538">
                  <a:moveTo>
                    <a:pt x="277" y="269"/>
                  </a:moveTo>
                  <a:lnTo>
                    <a:pt x="277" y="269"/>
                  </a:lnTo>
                  <a:cubicBezTo>
                    <a:pt x="277" y="314"/>
                    <a:pt x="273" y="354"/>
                    <a:pt x="263" y="388"/>
                  </a:cubicBezTo>
                  <a:cubicBezTo>
                    <a:pt x="253" y="422"/>
                    <a:pt x="241" y="450"/>
                    <a:pt x="224" y="472"/>
                  </a:cubicBezTo>
                  <a:cubicBezTo>
                    <a:pt x="208" y="494"/>
                    <a:pt x="189" y="510"/>
                    <a:pt x="167" y="521"/>
                  </a:cubicBezTo>
                  <a:cubicBezTo>
                    <a:pt x="144" y="532"/>
                    <a:pt x="121" y="538"/>
                    <a:pt x="96" y="538"/>
                  </a:cubicBezTo>
                  <a:lnTo>
                    <a:pt x="0" y="538"/>
                  </a:lnTo>
                  <a:lnTo>
                    <a:pt x="0" y="0"/>
                  </a:lnTo>
                  <a:lnTo>
                    <a:pt x="97" y="0"/>
                  </a:lnTo>
                  <a:cubicBezTo>
                    <a:pt x="122" y="0"/>
                    <a:pt x="145" y="6"/>
                    <a:pt x="167" y="16"/>
                  </a:cubicBezTo>
                  <a:cubicBezTo>
                    <a:pt x="189" y="27"/>
                    <a:pt x="208" y="44"/>
                    <a:pt x="225" y="66"/>
                  </a:cubicBezTo>
                  <a:cubicBezTo>
                    <a:pt x="241" y="88"/>
                    <a:pt x="254" y="116"/>
                    <a:pt x="263" y="150"/>
                  </a:cubicBezTo>
                  <a:cubicBezTo>
                    <a:pt x="273" y="184"/>
                    <a:pt x="277" y="223"/>
                    <a:pt x="277" y="269"/>
                  </a:cubicBezTo>
                  <a:lnTo>
                    <a:pt x="277" y="269"/>
                  </a:lnTo>
                  <a:close/>
                  <a:moveTo>
                    <a:pt x="17" y="15"/>
                  </a:moveTo>
                  <a:lnTo>
                    <a:pt x="17" y="15"/>
                  </a:lnTo>
                  <a:lnTo>
                    <a:pt x="17" y="522"/>
                  </a:lnTo>
                  <a:lnTo>
                    <a:pt x="94" y="522"/>
                  </a:lnTo>
                  <a:cubicBezTo>
                    <a:pt x="117" y="522"/>
                    <a:pt x="139" y="517"/>
                    <a:pt x="159" y="507"/>
                  </a:cubicBezTo>
                  <a:cubicBezTo>
                    <a:pt x="179" y="497"/>
                    <a:pt x="197" y="482"/>
                    <a:pt x="212" y="461"/>
                  </a:cubicBezTo>
                  <a:cubicBezTo>
                    <a:pt x="227" y="440"/>
                    <a:pt x="239" y="414"/>
                    <a:pt x="248" y="382"/>
                  </a:cubicBezTo>
                  <a:cubicBezTo>
                    <a:pt x="256" y="350"/>
                    <a:pt x="261" y="312"/>
                    <a:pt x="261" y="269"/>
                  </a:cubicBezTo>
                  <a:cubicBezTo>
                    <a:pt x="261" y="225"/>
                    <a:pt x="256" y="188"/>
                    <a:pt x="248" y="156"/>
                  </a:cubicBezTo>
                  <a:cubicBezTo>
                    <a:pt x="239" y="124"/>
                    <a:pt x="227" y="98"/>
                    <a:pt x="212" y="77"/>
                  </a:cubicBezTo>
                  <a:cubicBezTo>
                    <a:pt x="197" y="56"/>
                    <a:pt x="179" y="41"/>
                    <a:pt x="159" y="31"/>
                  </a:cubicBezTo>
                  <a:cubicBezTo>
                    <a:pt x="139" y="20"/>
                    <a:pt x="117" y="15"/>
                    <a:pt x="94" y="15"/>
                  </a:cubicBezTo>
                  <a:lnTo>
                    <a:pt x="17" y="1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18"/>
            <p:cNvSpPr>
              <a:spLocks/>
            </p:cNvSpPr>
            <p:nvPr/>
          </p:nvSpPr>
          <p:spPr bwMode="auto">
            <a:xfrm>
              <a:off x="4976" y="1817"/>
              <a:ext cx="174" cy="340"/>
            </a:xfrm>
            <a:custGeom>
              <a:avLst/>
              <a:gdLst>
                <a:gd name="T0" fmla="*/ 290 w 290"/>
                <a:gd name="T1" fmla="*/ 480 h 562"/>
                <a:gd name="T2" fmla="*/ 290 w 290"/>
                <a:gd name="T3" fmla="*/ 480 h 562"/>
                <a:gd name="T4" fmla="*/ 235 w 290"/>
                <a:gd name="T5" fmla="*/ 543 h 562"/>
                <a:gd name="T6" fmla="*/ 169 w 290"/>
                <a:gd name="T7" fmla="*/ 562 h 562"/>
                <a:gd name="T8" fmla="*/ 96 w 290"/>
                <a:gd name="T9" fmla="*/ 540 h 562"/>
                <a:gd name="T10" fmla="*/ 43 w 290"/>
                <a:gd name="T11" fmla="*/ 481 h 562"/>
                <a:gd name="T12" fmla="*/ 11 w 290"/>
                <a:gd name="T13" fmla="*/ 392 h 562"/>
                <a:gd name="T14" fmla="*/ 0 w 290"/>
                <a:gd name="T15" fmla="*/ 281 h 562"/>
                <a:gd name="T16" fmla="*/ 11 w 290"/>
                <a:gd name="T17" fmla="*/ 169 h 562"/>
                <a:gd name="T18" fmla="*/ 43 w 290"/>
                <a:gd name="T19" fmla="*/ 80 h 562"/>
                <a:gd name="T20" fmla="*/ 96 w 290"/>
                <a:gd name="T21" fmla="*/ 21 h 562"/>
                <a:gd name="T22" fmla="*/ 169 w 290"/>
                <a:gd name="T23" fmla="*/ 0 h 562"/>
                <a:gd name="T24" fmla="*/ 231 w 290"/>
                <a:gd name="T25" fmla="*/ 16 h 562"/>
                <a:gd name="T26" fmla="*/ 283 w 290"/>
                <a:gd name="T27" fmla="*/ 71 h 562"/>
                <a:gd name="T28" fmla="*/ 269 w 290"/>
                <a:gd name="T29" fmla="*/ 79 h 562"/>
                <a:gd name="T30" fmla="*/ 223 w 290"/>
                <a:gd name="T31" fmla="*/ 30 h 562"/>
                <a:gd name="T32" fmla="*/ 169 w 290"/>
                <a:gd name="T33" fmla="*/ 15 h 562"/>
                <a:gd name="T34" fmla="*/ 101 w 290"/>
                <a:gd name="T35" fmla="*/ 36 h 562"/>
                <a:gd name="T36" fmla="*/ 54 w 290"/>
                <a:gd name="T37" fmla="*/ 93 h 562"/>
                <a:gd name="T38" fmla="*/ 26 w 290"/>
                <a:gd name="T39" fmla="*/ 177 h 562"/>
                <a:gd name="T40" fmla="*/ 16 w 290"/>
                <a:gd name="T41" fmla="*/ 281 h 562"/>
                <a:gd name="T42" fmla="*/ 26 w 290"/>
                <a:gd name="T43" fmla="*/ 384 h 562"/>
                <a:gd name="T44" fmla="*/ 54 w 290"/>
                <a:gd name="T45" fmla="*/ 469 h 562"/>
                <a:gd name="T46" fmla="*/ 102 w 290"/>
                <a:gd name="T47" fmla="*/ 526 h 562"/>
                <a:gd name="T48" fmla="*/ 169 w 290"/>
                <a:gd name="T49" fmla="*/ 546 h 562"/>
                <a:gd name="T50" fmla="*/ 228 w 290"/>
                <a:gd name="T51" fmla="*/ 528 h 562"/>
                <a:gd name="T52" fmla="*/ 277 w 290"/>
                <a:gd name="T53" fmla="*/ 472 h 562"/>
                <a:gd name="T54" fmla="*/ 290 w 290"/>
                <a:gd name="T55" fmla="*/ 480 h 562"/>
                <a:gd name="T56" fmla="*/ 290 w 290"/>
                <a:gd name="T57" fmla="*/ 48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0" h="562">
                  <a:moveTo>
                    <a:pt x="290" y="480"/>
                  </a:moveTo>
                  <a:lnTo>
                    <a:pt x="290" y="480"/>
                  </a:lnTo>
                  <a:cubicBezTo>
                    <a:pt x="276" y="510"/>
                    <a:pt x="257" y="531"/>
                    <a:pt x="235" y="543"/>
                  </a:cubicBezTo>
                  <a:cubicBezTo>
                    <a:pt x="212" y="556"/>
                    <a:pt x="190" y="562"/>
                    <a:pt x="169" y="562"/>
                  </a:cubicBezTo>
                  <a:cubicBezTo>
                    <a:pt x="141" y="562"/>
                    <a:pt x="117" y="554"/>
                    <a:pt x="96" y="540"/>
                  </a:cubicBezTo>
                  <a:cubicBezTo>
                    <a:pt x="75" y="526"/>
                    <a:pt x="57" y="506"/>
                    <a:pt x="43" y="481"/>
                  </a:cubicBezTo>
                  <a:cubicBezTo>
                    <a:pt x="29" y="456"/>
                    <a:pt x="18" y="426"/>
                    <a:pt x="11" y="392"/>
                  </a:cubicBezTo>
                  <a:cubicBezTo>
                    <a:pt x="3" y="358"/>
                    <a:pt x="0" y="321"/>
                    <a:pt x="0" y="281"/>
                  </a:cubicBezTo>
                  <a:cubicBezTo>
                    <a:pt x="0" y="241"/>
                    <a:pt x="3" y="204"/>
                    <a:pt x="11" y="169"/>
                  </a:cubicBezTo>
                  <a:cubicBezTo>
                    <a:pt x="18" y="135"/>
                    <a:pt x="29" y="105"/>
                    <a:pt x="43" y="80"/>
                  </a:cubicBezTo>
                  <a:cubicBezTo>
                    <a:pt x="57" y="55"/>
                    <a:pt x="75" y="35"/>
                    <a:pt x="96" y="21"/>
                  </a:cubicBezTo>
                  <a:cubicBezTo>
                    <a:pt x="117" y="7"/>
                    <a:pt x="141" y="0"/>
                    <a:pt x="169" y="0"/>
                  </a:cubicBezTo>
                  <a:cubicBezTo>
                    <a:pt x="189" y="0"/>
                    <a:pt x="210" y="5"/>
                    <a:pt x="231" y="16"/>
                  </a:cubicBezTo>
                  <a:cubicBezTo>
                    <a:pt x="252" y="27"/>
                    <a:pt x="269" y="45"/>
                    <a:pt x="283" y="71"/>
                  </a:cubicBezTo>
                  <a:lnTo>
                    <a:pt x="269" y="79"/>
                  </a:lnTo>
                  <a:cubicBezTo>
                    <a:pt x="256" y="56"/>
                    <a:pt x="241" y="40"/>
                    <a:pt x="223" y="30"/>
                  </a:cubicBezTo>
                  <a:cubicBezTo>
                    <a:pt x="205" y="20"/>
                    <a:pt x="187" y="15"/>
                    <a:pt x="169" y="15"/>
                  </a:cubicBezTo>
                  <a:cubicBezTo>
                    <a:pt x="143" y="15"/>
                    <a:pt x="121" y="22"/>
                    <a:pt x="101" y="36"/>
                  </a:cubicBezTo>
                  <a:cubicBezTo>
                    <a:pt x="82" y="50"/>
                    <a:pt x="66" y="69"/>
                    <a:pt x="54" y="93"/>
                  </a:cubicBezTo>
                  <a:cubicBezTo>
                    <a:pt x="42" y="116"/>
                    <a:pt x="32" y="144"/>
                    <a:pt x="26" y="177"/>
                  </a:cubicBezTo>
                  <a:cubicBezTo>
                    <a:pt x="20" y="209"/>
                    <a:pt x="16" y="244"/>
                    <a:pt x="16" y="281"/>
                  </a:cubicBezTo>
                  <a:cubicBezTo>
                    <a:pt x="16" y="318"/>
                    <a:pt x="20" y="352"/>
                    <a:pt x="26" y="384"/>
                  </a:cubicBezTo>
                  <a:cubicBezTo>
                    <a:pt x="32" y="417"/>
                    <a:pt x="42" y="445"/>
                    <a:pt x="54" y="469"/>
                  </a:cubicBezTo>
                  <a:cubicBezTo>
                    <a:pt x="67" y="493"/>
                    <a:pt x="83" y="512"/>
                    <a:pt x="102" y="526"/>
                  </a:cubicBezTo>
                  <a:cubicBezTo>
                    <a:pt x="121" y="540"/>
                    <a:pt x="144" y="546"/>
                    <a:pt x="169" y="546"/>
                  </a:cubicBezTo>
                  <a:cubicBezTo>
                    <a:pt x="189" y="546"/>
                    <a:pt x="208" y="540"/>
                    <a:pt x="228" y="528"/>
                  </a:cubicBezTo>
                  <a:cubicBezTo>
                    <a:pt x="248" y="516"/>
                    <a:pt x="264" y="497"/>
                    <a:pt x="277" y="472"/>
                  </a:cubicBezTo>
                  <a:lnTo>
                    <a:pt x="290" y="480"/>
                  </a:lnTo>
                  <a:lnTo>
                    <a:pt x="290" y="48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19"/>
            <p:cNvSpPr>
              <a:spLocks noEditPoints="1"/>
            </p:cNvSpPr>
            <p:nvPr/>
          </p:nvSpPr>
          <p:spPr bwMode="auto">
            <a:xfrm>
              <a:off x="5203" y="1824"/>
              <a:ext cx="181" cy="326"/>
            </a:xfrm>
            <a:custGeom>
              <a:avLst/>
              <a:gdLst>
                <a:gd name="T0" fmla="*/ 247 w 302"/>
                <a:gd name="T1" fmla="*/ 384 h 538"/>
                <a:gd name="T2" fmla="*/ 247 w 302"/>
                <a:gd name="T3" fmla="*/ 384 h 538"/>
                <a:gd name="T4" fmla="*/ 58 w 302"/>
                <a:gd name="T5" fmla="*/ 384 h 538"/>
                <a:gd name="T6" fmla="*/ 17 w 302"/>
                <a:gd name="T7" fmla="*/ 538 h 538"/>
                <a:gd name="T8" fmla="*/ 0 w 302"/>
                <a:gd name="T9" fmla="*/ 538 h 538"/>
                <a:gd name="T10" fmla="*/ 139 w 302"/>
                <a:gd name="T11" fmla="*/ 0 h 538"/>
                <a:gd name="T12" fmla="*/ 168 w 302"/>
                <a:gd name="T13" fmla="*/ 0 h 538"/>
                <a:gd name="T14" fmla="*/ 302 w 302"/>
                <a:gd name="T15" fmla="*/ 538 h 538"/>
                <a:gd name="T16" fmla="*/ 285 w 302"/>
                <a:gd name="T17" fmla="*/ 538 h 538"/>
                <a:gd name="T18" fmla="*/ 247 w 302"/>
                <a:gd name="T19" fmla="*/ 384 h 538"/>
                <a:gd name="T20" fmla="*/ 62 w 302"/>
                <a:gd name="T21" fmla="*/ 369 h 538"/>
                <a:gd name="T22" fmla="*/ 62 w 302"/>
                <a:gd name="T23" fmla="*/ 369 h 538"/>
                <a:gd name="T24" fmla="*/ 243 w 302"/>
                <a:gd name="T25" fmla="*/ 369 h 538"/>
                <a:gd name="T26" fmla="*/ 155 w 302"/>
                <a:gd name="T27" fmla="*/ 12 h 538"/>
                <a:gd name="T28" fmla="*/ 152 w 302"/>
                <a:gd name="T29" fmla="*/ 12 h 538"/>
                <a:gd name="T30" fmla="*/ 62 w 302"/>
                <a:gd name="T31" fmla="*/ 369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2" h="538">
                  <a:moveTo>
                    <a:pt x="247" y="384"/>
                  </a:moveTo>
                  <a:lnTo>
                    <a:pt x="247" y="384"/>
                  </a:lnTo>
                  <a:lnTo>
                    <a:pt x="58" y="384"/>
                  </a:lnTo>
                  <a:lnTo>
                    <a:pt x="17" y="538"/>
                  </a:lnTo>
                  <a:lnTo>
                    <a:pt x="0" y="538"/>
                  </a:lnTo>
                  <a:lnTo>
                    <a:pt x="139" y="0"/>
                  </a:lnTo>
                  <a:lnTo>
                    <a:pt x="168" y="0"/>
                  </a:lnTo>
                  <a:lnTo>
                    <a:pt x="302" y="538"/>
                  </a:lnTo>
                  <a:lnTo>
                    <a:pt x="285" y="538"/>
                  </a:lnTo>
                  <a:lnTo>
                    <a:pt x="247" y="384"/>
                  </a:lnTo>
                  <a:close/>
                  <a:moveTo>
                    <a:pt x="62" y="369"/>
                  </a:moveTo>
                  <a:lnTo>
                    <a:pt x="62" y="369"/>
                  </a:lnTo>
                  <a:lnTo>
                    <a:pt x="243" y="369"/>
                  </a:lnTo>
                  <a:lnTo>
                    <a:pt x="155" y="12"/>
                  </a:lnTo>
                  <a:lnTo>
                    <a:pt x="152" y="12"/>
                  </a:lnTo>
                  <a:lnTo>
                    <a:pt x="62" y="36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20"/>
            <p:cNvSpPr>
              <a:spLocks noEditPoints="1"/>
            </p:cNvSpPr>
            <p:nvPr/>
          </p:nvSpPr>
          <p:spPr bwMode="auto">
            <a:xfrm>
              <a:off x="5470" y="1824"/>
              <a:ext cx="141" cy="326"/>
            </a:xfrm>
            <a:custGeom>
              <a:avLst/>
              <a:gdLst>
                <a:gd name="T0" fmla="*/ 215 w 234"/>
                <a:gd name="T1" fmla="*/ 538 h 538"/>
                <a:gd name="T2" fmla="*/ 215 w 234"/>
                <a:gd name="T3" fmla="*/ 538 h 538"/>
                <a:gd name="T4" fmla="*/ 102 w 234"/>
                <a:gd name="T5" fmla="*/ 267 h 538"/>
                <a:gd name="T6" fmla="*/ 17 w 234"/>
                <a:gd name="T7" fmla="*/ 267 h 538"/>
                <a:gd name="T8" fmla="*/ 17 w 234"/>
                <a:gd name="T9" fmla="*/ 538 h 538"/>
                <a:gd name="T10" fmla="*/ 0 w 234"/>
                <a:gd name="T11" fmla="*/ 538 h 538"/>
                <a:gd name="T12" fmla="*/ 0 w 234"/>
                <a:gd name="T13" fmla="*/ 0 h 538"/>
                <a:gd name="T14" fmla="*/ 106 w 234"/>
                <a:gd name="T15" fmla="*/ 0 h 538"/>
                <a:gd name="T16" fmla="*/ 147 w 234"/>
                <a:gd name="T17" fmla="*/ 6 h 538"/>
                <a:gd name="T18" fmla="*/ 188 w 234"/>
                <a:gd name="T19" fmla="*/ 26 h 538"/>
                <a:gd name="T20" fmla="*/ 218 w 234"/>
                <a:gd name="T21" fmla="*/ 67 h 538"/>
                <a:gd name="T22" fmla="*/ 230 w 234"/>
                <a:gd name="T23" fmla="*/ 131 h 538"/>
                <a:gd name="T24" fmla="*/ 220 w 234"/>
                <a:gd name="T25" fmla="*/ 194 h 538"/>
                <a:gd name="T26" fmla="*/ 194 w 234"/>
                <a:gd name="T27" fmla="*/ 235 h 538"/>
                <a:gd name="T28" fmla="*/ 158 w 234"/>
                <a:gd name="T29" fmla="*/ 259 h 538"/>
                <a:gd name="T30" fmla="*/ 119 w 234"/>
                <a:gd name="T31" fmla="*/ 266 h 538"/>
                <a:gd name="T32" fmla="*/ 234 w 234"/>
                <a:gd name="T33" fmla="*/ 538 h 538"/>
                <a:gd name="T34" fmla="*/ 215 w 234"/>
                <a:gd name="T35" fmla="*/ 538 h 538"/>
                <a:gd name="T36" fmla="*/ 214 w 234"/>
                <a:gd name="T37" fmla="*/ 131 h 538"/>
                <a:gd name="T38" fmla="*/ 214 w 234"/>
                <a:gd name="T39" fmla="*/ 131 h 538"/>
                <a:gd name="T40" fmla="*/ 205 w 234"/>
                <a:gd name="T41" fmla="*/ 76 h 538"/>
                <a:gd name="T42" fmla="*/ 180 w 234"/>
                <a:gd name="T43" fmla="*/ 40 h 538"/>
                <a:gd name="T44" fmla="*/ 144 w 234"/>
                <a:gd name="T45" fmla="*/ 21 h 538"/>
                <a:gd name="T46" fmla="*/ 102 w 234"/>
                <a:gd name="T47" fmla="*/ 15 h 538"/>
                <a:gd name="T48" fmla="*/ 17 w 234"/>
                <a:gd name="T49" fmla="*/ 15 h 538"/>
                <a:gd name="T50" fmla="*/ 17 w 234"/>
                <a:gd name="T51" fmla="*/ 251 h 538"/>
                <a:gd name="T52" fmla="*/ 107 w 234"/>
                <a:gd name="T53" fmla="*/ 251 h 538"/>
                <a:gd name="T54" fmla="*/ 187 w 234"/>
                <a:gd name="T55" fmla="*/ 219 h 538"/>
                <a:gd name="T56" fmla="*/ 214 w 234"/>
                <a:gd name="T57" fmla="*/ 131 h 538"/>
                <a:gd name="T58" fmla="*/ 214 w 234"/>
                <a:gd name="T59" fmla="*/ 13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4" h="538">
                  <a:moveTo>
                    <a:pt x="215" y="538"/>
                  </a:moveTo>
                  <a:lnTo>
                    <a:pt x="215" y="538"/>
                  </a:lnTo>
                  <a:lnTo>
                    <a:pt x="102" y="267"/>
                  </a:lnTo>
                  <a:lnTo>
                    <a:pt x="17" y="267"/>
                  </a:lnTo>
                  <a:lnTo>
                    <a:pt x="17" y="538"/>
                  </a:lnTo>
                  <a:lnTo>
                    <a:pt x="0" y="538"/>
                  </a:lnTo>
                  <a:lnTo>
                    <a:pt x="0" y="0"/>
                  </a:lnTo>
                  <a:lnTo>
                    <a:pt x="106" y="0"/>
                  </a:lnTo>
                  <a:cubicBezTo>
                    <a:pt x="119" y="0"/>
                    <a:pt x="133" y="2"/>
                    <a:pt x="147" y="6"/>
                  </a:cubicBezTo>
                  <a:cubicBezTo>
                    <a:pt x="162" y="10"/>
                    <a:pt x="176" y="16"/>
                    <a:pt x="188" y="26"/>
                  </a:cubicBezTo>
                  <a:cubicBezTo>
                    <a:pt x="200" y="36"/>
                    <a:pt x="210" y="50"/>
                    <a:pt x="218" y="67"/>
                  </a:cubicBezTo>
                  <a:cubicBezTo>
                    <a:pt x="226" y="84"/>
                    <a:pt x="230" y="105"/>
                    <a:pt x="230" y="131"/>
                  </a:cubicBezTo>
                  <a:cubicBezTo>
                    <a:pt x="230" y="156"/>
                    <a:pt x="227" y="177"/>
                    <a:pt x="220" y="194"/>
                  </a:cubicBezTo>
                  <a:cubicBezTo>
                    <a:pt x="213" y="211"/>
                    <a:pt x="204" y="225"/>
                    <a:pt x="194" y="235"/>
                  </a:cubicBezTo>
                  <a:cubicBezTo>
                    <a:pt x="183" y="246"/>
                    <a:pt x="171" y="254"/>
                    <a:pt x="158" y="259"/>
                  </a:cubicBezTo>
                  <a:cubicBezTo>
                    <a:pt x="145" y="263"/>
                    <a:pt x="132" y="266"/>
                    <a:pt x="119" y="266"/>
                  </a:cubicBezTo>
                  <a:lnTo>
                    <a:pt x="234" y="538"/>
                  </a:lnTo>
                  <a:lnTo>
                    <a:pt x="215" y="538"/>
                  </a:lnTo>
                  <a:close/>
                  <a:moveTo>
                    <a:pt x="214" y="131"/>
                  </a:moveTo>
                  <a:lnTo>
                    <a:pt x="214" y="131"/>
                  </a:lnTo>
                  <a:cubicBezTo>
                    <a:pt x="214" y="109"/>
                    <a:pt x="211" y="91"/>
                    <a:pt x="205" y="76"/>
                  </a:cubicBezTo>
                  <a:cubicBezTo>
                    <a:pt x="198" y="61"/>
                    <a:pt x="190" y="49"/>
                    <a:pt x="180" y="40"/>
                  </a:cubicBezTo>
                  <a:cubicBezTo>
                    <a:pt x="169" y="31"/>
                    <a:pt x="157" y="25"/>
                    <a:pt x="144" y="21"/>
                  </a:cubicBezTo>
                  <a:cubicBezTo>
                    <a:pt x="130" y="17"/>
                    <a:pt x="116" y="15"/>
                    <a:pt x="102" y="15"/>
                  </a:cubicBezTo>
                  <a:lnTo>
                    <a:pt x="17" y="15"/>
                  </a:lnTo>
                  <a:lnTo>
                    <a:pt x="17" y="251"/>
                  </a:lnTo>
                  <a:lnTo>
                    <a:pt x="107" y="251"/>
                  </a:lnTo>
                  <a:cubicBezTo>
                    <a:pt x="142" y="251"/>
                    <a:pt x="169" y="241"/>
                    <a:pt x="187" y="219"/>
                  </a:cubicBezTo>
                  <a:cubicBezTo>
                    <a:pt x="205" y="197"/>
                    <a:pt x="214" y="168"/>
                    <a:pt x="214" y="131"/>
                  </a:cubicBezTo>
                  <a:lnTo>
                    <a:pt x="214" y="13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21"/>
            <p:cNvSpPr>
              <a:spLocks/>
            </p:cNvSpPr>
            <p:nvPr/>
          </p:nvSpPr>
          <p:spPr bwMode="auto">
            <a:xfrm>
              <a:off x="5711" y="1824"/>
              <a:ext cx="119" cy="326"/>
            </a:xfrm>
            <a:custGeom>
              <a:avLst/>
              <a:gdLst>
                <a:gd name="T0" fmla="*/ 0 w 198"/>
                <a:gd name="T1" fmla="*/ 538 h 538"/>
                <a:gd name="T2" fmla="*/ 0 w 198"/>
                <a:gd name="T3" fmla="*/ 538 h 538"/>
                <a:gd name="T4" fmla="*/ 0 w 198"/>
                <a:gd name="T5" fmla="*/ 0 h 538"/>
                <a:gd name="T6" fmla="*/ 193 w 198"/>
                <a:gd name="T7" fmla="*/ 0 h 538"/>
                <a:gd name="T8" fmla="*/ 193 w 198"/>
                <a:gd name="T9" fmla="*/ 15 h 538"/>
                <a:gd name="T10" fmla="*/ 16 w 198"/>
                <a:gd name="T11" fmla="*/ 15 h 538"/>
                <a:gd name="T12" fmla="*/ 16 w 198"/>
                <a:gd name="T13" fmla="*/ 251 h 538"/>
                <a:gd name="T14" fmla="*/ 182 w 198"/>
                <a:gd name="T15" fmla="*/ 251 h 538"/>
                <a:gd name="T16" fmla="*/ 182 w 198"/>
                <a:gd name="T17" fmla="*/ 267 h 538"/>
                <a:gd name="T18" fmla="*/ 16 w 198"/>
                <a:gd name="T19" fmla="*/ 267 h 538"/>
                <a:gd name="T20" fmla="*/ 16 w 198"/>
                <a:gd name="T21" fmla="*/ 522 h 538"/>
                <a:gd name="T22" fmla="*/ 198 w 198"/>
                <a:gd name="T23" fmla="*/ 522 h 538"/>
                <a:gd name="T24" fmla="*/ 198 w 198"/>
                <a:gd name="T25" fmla="*/ 538 h 538"/>
                <a:gd name="T26" fmla="*/ 0 w 198"/>
                <a:gd name="T2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538">
                  <a:moveTo>
                    <a:pt x="0" y="538"/>
                  </a:moveTo>
                  <a:lnTo>
                    <a:pt x="0" y="538"/>
                  </a:lnTo>
                  <a:lnTo>
                    <a:pt x="0" y="0"/>
                  </a:lnTo>
                  <a:lnTo>
                    <a:pt x="193" y="0"/>
                  </a:lnTo>
                  <a:lnTo>
                    <a:pt x="193" y="15"/>
                  </a:lnTo>
                  <a:lnTo>
                    <a:pt x="16" y="15"/>
                  </a:lnTo>
                  <a:lnTo>
                    <a:pt x="16" y="251"/>
                  </a:lnTo>
                  <a:lnTo>
                    <a:pt x="182" y="251"/>
                  </a:lnTo>
                  <a:lnTo>
                    <a:pt x="182" y="267"/>
                  </a:lnTo>
                  <a:lnTo>
                    <a:pt x="16" y="267"/>
                  </a:lnTo>
                  <a:lnTo>
                    <a:pt x="16" y="522"/>
                  </a:lnTo>
                  <a:lnTo>
                    <a:pt x="198" y="522"/>
                  </a:lnTo>
                  <a:lnTo>
                    <a:pt x="198" y="538"/>
                  </a:lnTo>
                  <a:lnTo>
                    <a:pt x="0" y="53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48716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2"/>
                                        </p:tgtEl>
                                      </p:cBhvr>
                                      <p:by x="8850000" y="8850000"/>
                                    </p:animScale>
                                  </p:childTnLst>
                                </p:cTn>
                              </p:par>
                              <p:par>
                                <p:cTn id="7" presetID="10" presetClass="entr" presetSubtype="0" fill="hold" nodeType="withEffect">
                                  <p:stCondLst>
                                    <p:cond delay="5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22" presetClass="entr" presetSubtype="8" fill="hold" nodeType="withEffect">
                                  <p:stCondLst>
                                    <p:cond delay="50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400"/>
                                        <p:tgtEl>
                                          <p:spTgt spid="36"/>
                                        </p:tgtEl>
                                      </p:cBhvr>
                                    </p:animEffect>
                                  </p:childTnLst>
                                </p:cTn>
                              </p:par>
                              <p:par>
                                <p:cTn id="13" presetID="22" presetClass="exit" presetSubtype="8" fill="hold" nodeType="withEffect">
                                  <p:stCondLst>
                                    <p:cond delay="900"/>
                                  </p:stCondLst>
                                  <p:childTnLst>
                                    <p:animEffect transition="out" filter="wipe(left)">
                                      <p:cBhvr>
                                        <p:cTn id="14" dur="300"/>
                                        <p:tgtEl>
                                          <p:spTgt spid="36"/>
                                        </p:tgtEl>
                                      </p:cBhvr>
                                    </p:animEffect>
                                    <p:set>
                                      <p:cBhvr>
                                        <p:cTn id="15" dur="1" fill="hold">
                                          <p:stCondLst>
                                            <p:cond delay="299"/>
                                          </p:stCondLst>
                                        </p:cTn>
                                        <p:tgtEl>
                                          <p:spTgt spid="36"/>
                                        </p:tgtEl>
                                        <p:attrNameLst>
                                          <p:attrName>style.visibility</p:attrName>
                                        </p:attrNameLst>
                                      </p:cBhvr>
                                      <p:to>
                                        <p:strVal val="hidden"/>
                                      </p:to>
                                    </p:set>
                                  </p:childTnLst>
                                </p:cTn>
                              </p:par>
                              <p:par>
                                <p:cTn id="16" presetID="22" presetClass="entr" presetSubtype="8" fill="hold" nodeType="withEffect">
                                  <p:stCondLst>
                                    <p:cond delay="90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300"/>
                                        <p:tgtEl>
                                          <p:spTgt spid="26"/>
                                        </p:tgtEl>
                                      </p:cBhvr>
                                    </p:animEffect>
                                  </p:childTnLst>
                                </p:cTn>
                              </p:par>
                            </p:childTnLst>
                          </p:cTn>
                        </p:par>
                        <p:par>
                          <p:cTn id="19" fill="hold">
                            <p:stCondLst>
                              <p:cond delay="12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516" y="-90173"/>
            <a:ext cx="8161284" cy="1143000"/>
          </a:xfrm>
        </p:spPr>
        <p:txBody>
          <a:bodyPr>
            <a:normAutofit/>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4400" b="1" kern="1200" dirty="0" smtClean="0">
                <a:solidFill>
                  <a:schemeClr val="tx1"/>
                </a:solidFill>
                <a:effectLst/>
                <a:latin typeface="Helvetica"/>
                <a:ea typeface="+mj-ea"/>
                <a:cs typeface="Helvetica"/>
              </a:rPr>
              <a:t>What the report found</a:t>
            </a:r>
            <a:endParaRPr lang="en-US" dirty="0">
              <a:latin typeface="Helvetica"/>
              <a:cs typeface="Helvetica"/>
            </a:endParaRPr>
          </a:p>
        </p:txBody>
      </p:sp>
      <p:pic>
        <p:nvPicPr>
          <p:cNvPr id="6" name="Content Placeholder 5" descr="Screen Shot 2015-04-24 at 9.32.02 am.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94" r="-759"/>
          <a:stretch/>
        </p:blipFill>
        <p:spPr>
          <a:xfrm>
            <a:off x="525516" y="1871693"/>
            <a:ext cx="2318259" cy="3237532"/>
          </a:xfrm>
        </p:spPr>
      </p:pic>
      <p:sp>
        <p:nvSpPr>
          <p:cNvPr id="5" name="Slide Number Placeholder 4"/>
          <p:cNvSpPr>
            <a:spLocks noGrp="1"/>
          </p:cNvSpPr>
          <p:nvPr>
            <p:ph type="sldNum" sz="quarter" idx="4294967295"/>
          </p:nvPr>
        </p:nvSpPr>
        <p:spPr>
          <a:xfrm>
            <a:off x="8686799" y="6441290"/>
            <a:ext cx="322317" cy="365125"/>
          </a:xfrm>
          <a:prstGeom prst="rect">
            <a:avLst/>
          </a:prstGeom>
        </p:spPr>
        <p:txBody>
          <a:bodyPr/>
          <a:lstStyle/>
          <a:p>
            <a:fld id="{CC83A571-A0A1-A243-A7F6-1CD9B0B0A27C}" type="slidenum">
              <a:rPr lang="en-US" smtClean="0">
                <a:solidFill>
                  <a:prstClr val="black"/>
                </a:solidFill>
              </a:rPr>
              <a:pPr/>
              <a:t>3</a:t>
            </a:fld>
            <a:endParaRPr lang="en-US">
              <a:solidFill>
                <a:prstClr val="black"/>
              </a:solidFill>
            </a:endParaRPr>
          </a:p>
        </p:txBody>
      </p:sp>
      <p:sp>
        <p:nvSpPr>
          <p:cNvPr id="3" name="Text Placeholder 2"/>
          <p:cNvSpPr>
            <a:spLocks noGrp="1"/>
          </p:cNvSpPr>
          <p:nvPr>
            <p:ph type="body" idx="4294967295"/>
          </p:nvPr>
        </p:nvSpPr>
        <p:spPr>
          <a:xfrm>
            <a:off x="3057746" y="1253365"/>
            <a:ext cx="5951369" cy="4730176"/>
          </a:xfrm>
        </p:spPr>
        <p:txBody>
          <a:bodyPr>
            <a:noAutofit/>
          </a:bodyPr>
          <a:lstStyle/>
          <a:p>
            <a:pPr lvl="0">
              <a:lnSpc>
                <a:spcPct val="110000"/>
              </a:lnSpc>
              <a:spcBef>
                <a:spcPct val="0"/>
              </a:spcBef>
            </a:pPr>
            <a:r>
              <a:rPr lang="en-US" sz="2400" dirty="0">
                <a:cs typeface="Helvetica"/>
              </a:rPr>
              <a:t>The </a:t>
            </a:r>
            <a:r>
              <a:rPr lang="en-US" sz="2400" b="1" u="sng" dirty="0">
                <a:cs typeface="Helvetica"/>
              </a:rPr>
              <a:t>current system</a:t>
            </a:r>
            <a:r>
              <a:rPr lang="en-US" sz="2400" b="1" dirty="0">
                <a:cs typeface="Helvetica"/>
              </a:rPr>
              <a:t> </a:t>
            </a:r>
            <a:r>
              <a:rPr lang="en-US" sz="2400" dirty="0">
                <a:cs typeface="Helvetica"/>
              </a:rPr>
              <a:t>is</a:t>
            </a:r>
          </a:p>
          <a:p>
            <a:pPr lvl="1">
              <a:lnSpc>
                <a:spcPct val="110000"/>
              </a:lnSpc>
              <a:spcBef>
                <a:spcPct val="0"/>
              </a:spcBef>
            </a:pPr>
            <a:r>
              <a:rPr lang="en-US" sz="2400" dirty="0">
                <a:cs typeface="Helvetica"/>
              </a:rPr>
              <a:t>poorly planned </a:t>
            </a:r>
          </a:p>
          <a:p>
            <a:pPr lvl="1">
              <a:lnSpc>
                <a:spcPct val="110000"/>
              </a:lnSpc>
              <a:spcBef>
                <a:spcPct val="0"/>
              </a:spcBef>
            </a:pPr>
            <a:r>
              <a:rPr lang="en-US" sz="2400" dirty="0">
                <a:cs typeface="Helvetica"/>
              </a:rPr>
              <a:t>poorly integrated </a:t>
            </a:r>
          </a:p>
          <a:p>
            <a:pPr lvl="1">
              <a:lnSpc>
                <a:spcPct val="110000"/>
              </a:lnSpc>
              <a:spcBef>
                <a:spcPct val="0"/>
              </a:spcBef>
            </a:pPr>
            <a:r>
              <a:rPr lang="en-US" sz="2400" dirty="0">
                <a:cs typeface="Helvetica"/>
              </a:rPr>
              <a:t>a "massive drain on people's wellbeing”</a:t>
            </a:r>
          </a:p>
          <a:p>
            <a:pPr>
              <a:lnSpc>
                <a:spcPct val="110000"/>
              </a:lnSpc>
              <a:spcBef>
                <a:spcPct val="0"/>
              </a:spcBef>
            </a:pPr>
            <a:endParaRPr lang="en-US" sz="2400" dirty="0" smtClean="0">
              <a:cs typeface="Helvetica"/>
            </a:endParaRPr>
          </a:p>
          <a:p>
            <a:pPr>
              <a:lnSpc>
                <a:spcPct val="110000"/>
              </a:lnSpc>
              <a:spcBef>
                <a:spcPct val="0"/>
              </a:spcBef>
            </a:pPr>
            <a:r>
              <a:rPr lang="en-US" sz="2400" dirty="0" smtClean="0">
                <a:cs typeface="Helvetica"/>
              </a:rPr>
              <a:t>Has </a:t>
            </a:r>
            <a:r>
              <a:rPr lang="en-US" sz="2400" u="sng" dirty="0">
                <a:cs typeface="Helvetica"/>
              </a:rPr>
              <a:t>major deficiencies </a:t>
            </a:r>
            <a:r>
              <a:rPr lang="en-US" sz="2400" dirty="0" smtClean="0">
                <a:cs typeface="Helvetica"/>
              </a:rPr>
              <a:t>&amp; a lack </a:t>
            </a:r>
            <a:r>
              <a:rPr lang="en-US" sz="2400" dirty="0">
                <a:cs typeface="Helvetica"/>
              </a:rPr>
              <a:t>of support for people who are discharged from hospital after attempting suicide.</a:t>
            </a:r>
          </a:p>
          <a:p>
            <a:pPr lvl="1">
              <a:lnSpc>
                <a:spcPct val="110000"/>
              </a:lnSpc>
              <a:spcBef>
                <a:spcPct val="0"/>
              </a:spcBef>
            </a:pPr>
            <a:endParaRPr lang="en-US" sz="3200" dirty="0">
              <a:latin typeface="Helvetica"/>
              <a:cs typeface="Helvetica"/>
            </a:endParaRPr>
          </a:p>
        </p:txBody>
      </p:sp>
    </p:spTree>
    <p:extLst>
      <p:ext uri="{BB962C8B-B14F-4D97-AF65-F5344CB8AC3E}">
        <p14:creationId xmlns:p14="http://schemas.microsoft.com/office/powerpoint/2010/main" val="1546389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5-07-29 at 6.20.45 pm.png"/>
          <p:cNvPicPr>
            <a:picLocks noGrp="1" noChangeAspect="1"/>
          </p:cNvPicPr>
          <p:nvPr>
            <p:ph idx="1"/>
          </p:nvPr>
        </p:nvPicPr>
        <p:blipFill>
          <a:blip r:embed="rId2">
            <a:extLst>
              <a:ext uri="{28A0092B-C50C-407E-A947-70E740481C1C}">
                <a14:useLocalDpi xmlns:a14="http://schemas.microsoft.com/office/drawing/2010/main" val="0"/>
              </a:ext>
            </a:extLst>
          </a:blip>
          <a:srcRect t="-9136" b="-9136"/>
          <a:stretch>
            <a:fillRect/>
          </a:stretch>
        </p:blipFill>
        <p:spPr>
          <a:xfrm>
            <a:off x="0" y="429503"/>
            <a:ext cx="9144000" cy="5028848"/>
          </a:xfrm>
        </p:spPr>
      </p:pic>
    </p:spTree>
    <p:extLst>
      <p:ext uri="{BB962C8B-B14F-4D97-AF65-F5344CB8AC3E}">
        <p14:creationId xmlns:p14="http://schemas.microsoft.com/office/powerpoint/2010/main" val="3333891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Grupo 14"/>
          <p:cNvGrpSpPr/>
          <p:nvPr/>
        </p:nvGrpSpPr>
        <p:grpSpPr>
          <a:xfrm>
            <a:off x="-7369414" y="-4060830"/>
            <a:ext cx="17242736" cy="17994026"/>
            <a:chOff x="-9807170" y="-3753394"/>
            <a:chExt cx="22990315" cy="17994026"/>
          </a:xfrm>
        </p:grpSpPr>
        <p:sp>
          <p:nvSpPr>
            <p:cNvPr id="126" name="Oval 26"/>
            <p:cNvSpPr/>
            <p:nvPr/>
          </p:nvSpPr>
          <p:spPr>
            <a:xfrm>
              <a:off x="-1029243" y="-3753394"/>
              <a:ext cx="14212388" cy="14212388"/>
            </a:xfrm>
            <a:prstGeom prst="ellipse">
              <a:avLst/>
            </a:prstGeom>
            <a:solidFill>
              <a:srgbClr val="F04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Elipse 13"/>
            <p:cNvSpPr/>
            <p:nvPr/>
          </p:nvSpPr>
          <p:spPr>
            <a:xfrm>
              <a:off x="-9807170" y="11919463"/>
              <a:ext cx="2321169" cy="23211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3" name="Rounded Rectangle 12"/>
          <p:cNvSpPr/>
          <p:nvPr/>
        </p:nvSpPr>
        <p:spPr>
          <a:xfrm>
            <a:off x="2888266" y="1182679"/>
            <a:ext cx="2444903" cy="4300239"/>
          </a:xfrm>
          <a:prstGeom prst="roundRect">
            <a:avLst>
              <a:gd name="adj" fmla="val 9086"/>
            </a:avLst>
          </a:prstGeom>
          <a:noFill/>
          <a:ln w="3175">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Light" panose="020F0302020204030204" pitchFamily="34" charset="0"/>
            </a:endParaRPr>
          </a:p>
        </p:txBody>
      </p:sp>
      <p:cxnSp>
        <p:nvCxnSpPr>
          <p:cNvPr id="28" name="Straight Connector 6"/>
          <p:cNvCxnSpPr/>
          <p:nvPr/>
        </p:nvCxnSpPr>
        <p:spPr>
          <a:xfrm>
            <a:off x="1963172" y="1906150"/>
            <a:ext cx="92509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6"/>
          <p:cNvCxnSpPr/>
          <p:nvPr/>
        </p:nvCxnSpPr>
        <p:spPr>
          <a:xfrm>
            <a:off x="1963172" y="3233000"/>
            <a:ext cx="92509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6"/>
          <p:cNvCxnSpPr/>
          <p:nvPr/>
        </p:nvCxnSpPr>
        <p:spPr>
          <a:xfrm>
            <a:off x="2184431" y="4834427"/>
            <a:ext cx="703835"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6"/>
          <p:cNvCxnSpPr/>
          <p:nvPr/>
        </p:nvCxnSpPr>
        <p:spPr>
          <a:xfrm flipV="1">
            <a:off x="595718" y="1919541"/>
            <a:ext cx="0" cy="135282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6"/>
          <p:cNvCxnSpPr/>
          <p:nvPr/>
        </p:nvCxnSpPr>
        <p:spPr>
          <a:xfrm>
            <a:off x="599527" y="1906150"/>
            <a:ext cx="56591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6"/>
          <p:cNvCxnSpPr/>
          <p:nvPr/>
        </p:nvCxnSpPr>
        <p:spPr>
          <a:xfrm>
            <a:off x="599527" y="3268824"/>
            <a:ext cx="52772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0" name="TextBox 115"/>
          <p:cNvSpPr txBox="1"/>
          <p:nvPr/>
        </p:nvSpPr>
        <p:spPr>
          <a:xfrm>
            <a:off x="-151784" y="3294447"/>
            <a:ext cx="1207703" cy="425758"/>
          </a:xfrm>
          <a:prstGeom prst="rect">
            <a:avLst/>
          </a:prstGeom>
          <a:noFill/>
        </p:spPr>
        <p:txBody>
          <a:bodyPr wrap="square" rtlCol="0">
            <a:spAutoFit/>
          </a:bodyPr>
          <a:lstStyle/>
          <a:p>
            <a:pPr algn="r">
              <a:lnSpc>
                <a:spcPts val="1300"/>
              </a:lnSpc>
            </a:pPr>
            <a:r>
              <a:rPr lang="en-US" sz="1400" dirty="0" smtClean="0">
                <a:solidFill>
                  <a:schemeClr val="accent3"/>
                </a:solidFill>
                <a:latin typeface="Calibri Light" panose="020F0302020204030204" pitchFamily="34" charset="0"/>
              </a:rPr>
              <a:t>upgraded support</a:t>
            </a:r>
            <a:endParaRPr lang="en-US" sz="1400" b="1" dirty="0">
              <a:solidFill>
                <a:schemeClr val="accent3"/>
              </a:solidFill>
              <a:latin typeface="Calibri Light" panose="020F0302020204030204" pitchFamily="34" charset="0"/>
            </a:endParaRPr>
          </a:p>
        </p:txBody>
      </p:sp>
      <p:sp>
        <p:nvSpPr>
          <p:cNvPr id="42" name="TextBox 115"/>
          <p:cNvSpPr txBox="1"/>
          <p:nvPr/>
        </p:nvSpPr>
        <p:spPr>
          <a:xfrm>
            <a:off x="792189" y="5546369"/>
            <a:ext cx="1689202" cy="338554"/>
          </a:xfrm>
          <a:prstGeom prst="rect">
            <a:avLst/>
          </a:prstGeom>
          <a:noFill/>
        </p:spPr>
        <p:txBody>
          <a:bodyPr wrap="square" rtlCol="0">
            <a:spAutoFit/>
          </a:bodyPr>
          <a:lstStyle/>
          <a:p>
            <a:pPr algn="ctr"/>
            <a:r>
              <a:rPr lang="en-US" sz="1600" dirty="0" smtClean="0">
                <a:solidFill>
                  <a:schemeClr val="accent3"/>
                </a:solidFill>
                <a:latin typeface="Calibri Light" panose="020F0302020204030204" pitchFamily="34" charset="0"/>
              </a:rPr>
              <a:t>SELF IDENTIFIED</a:t>
            </a:r>
            <a:endParaRPr lang="en-US" sz="1600" b="1" dirty="0">
              <a:solidFill>
                <a:schemeClr val="accent3"/>
              </a:solidFill>
              <a:latin typeface="Calibri Light" panose="020F0302020204030204" pitchFamily="34" charset="0"/>
            </a:endParaRPr>
          </a:p>
        </p:txBody>
      </p:sp>
      <p:sp>
        <p:nvSpPr>
          <p:cNvPr id="84" name="TextBox 39"/>
          <p:cNvSpPr txBox="1"/>
          <p:nvPr/>
        </p:nvSpPr>
        <p:spPr>
          <a:xfrm>
            <a:off x="5487508" y="5523698"/>
            <a:ext cx="2307567" cy="584776"/>
          </a:xfrm>
          <a:prstGeom prst="rect">
            <a:avLst/>
          </a:prstGeom>
          <a:noFill/>
        </p:spPr>
        <p:txBody>
          <a:bodyPr wrap="square" rtlCol="0">
            <a:spAutoFit/>
          </a:bodyPr>
          <a:lstStyle>
            <a:defPPr>
              <a:defRPr lang="en-US"/>
            </a:defPPr>
            <a:lvl1pPr algn="ctr">
              <a:defRPr sz="1600">
                <a:solidFill>
                  <a:schemeClr val="accent3"/>
                </a:solidFill>
                <a:latin typeface="Calibri Light" panose="020F0302020204030204" pitchFamily="34" charset="0"/>
              </a:defRPr>
            </a:lvl1pPr>
          </a:lstStyle>
          <a:p>
            <a:r>
              <a:rPr lang="en-US" dirty="0"/>
              <a:t>CLINICAL </a:t>
            </a:r>
            <a:r>
              <a:rPr lang="en-US" dirty="0" smtClean="0"/>
              <a:t>STAGING – STEPPED CARE</a:t>
            </a:r>
            <a:endParaRPr lang="en-US" dirty="0"/>
          </a:p>
        </p:txBody>
      </p:sp>
      <p:sp>
        <p:nvSpPr>
          <p:cNvPr id="109" name="TextBox 115"/>
          <p:cNvSpPr txBox="1"/>
          <p:nvPr/>
        </p:nvSpPr>
        <p:spPr>
          <a:xfrm>
            <a:off x="3175831" y="5572084"/>
            <a:ext cx="1758947" cy="584776"/>
          </a:xfrm>
          <a:prstGeom prst="rect">
            <a:avLst/>
          </a:prstGeom>
          <a:noFill/>
        </p:spPr>
        <p:txBody>
          <a:bodyPr wrap="square" rtlCol="0">
            <a:spAutoFit/>
          </a:bodyPr>
          <a:lstStyle>
            <a:defPPr>
              <a:defRPr lang="en-US"/>
            </a:defPPr>
            <a:lvl1pPr algn="ctr">
              <a:defRPr sz="1600">
                <a:solidFill>
                  <a:schemeClr val="accent3"/>
                </a:solidFill>
                <a:latin typeface="Calibri Light" panose="020F0302020204030204" pitchFamily="34" charset="0"/>
              </a:defRPr>
            </a:lvl1pPr>
          </a:lstStyle>
          <a:p>
            <a:r>
              <a:rPr lang="en-US" dirty="0" smtClean="0"/>
              <a:t>E-MENTAL HEALTH CLINIC</a:t>
            </a:r>
            <a:endParaRPr lang="en-US" dirty="0"/>
          </a:p>
        </p:txBody>
      </p:sp>
      <p:grpSp>
        <p:nvGrpSpPr>
          <p:cNvPr id="48" name="Group 47"/>
          <p:cNvGrpSpPr/>
          <p:nvPr/>
        </p:nvGrpSpPr>
        <p:grpSpPr>
          <a:xfrm>
            <a:off x="3089424" y="1392296"/>
            <a:ext cx="3093657" cy="3767591"/>
            <a:chOff x="4119232" y="1392295"/>
            <a:chExt cx="4124876" cy="3767591"/>
          </a:xfrm>
        </p:grpSpPr>
        <p:sp>
          <p:nvSpPr>
            <p:cNvPr id="24" name="TextBox 115"/>
            <p:cNvSpPr txBox="1"/>
            <p:nvPr/>
          </p:nvSpPr>
          <p:spPr>
            <a:xfrm>
              <a:off x="4932259" y="1519286"/>
              <a:ext cx="1936422" cy="400110"/>
            </a:xfrm>
            <a:prstGeom prst="rect">
              <a:avLst/>
            </a:prstGeom>
            <a:noFill/>
          </p:spPr>
          <p:txBody>
            <a:bodyPr wrap="square" rtlCol="0">
              <a:spAutoFit/>
            </a:bodyPr>
            <a:lstStyle>
              <a:defPPr>
                <a:defRPr lang="en-US"/>
              </a:defPPr>
              <a:lvl1pPr algn="ctr">
                <a:defRPr sz="2000">
                  <a:solidFill>
                    <a:schemeClr val="accent3"/>
                  </a:solidFill>
                  <a:latin typeface="Calibri Light" panose="020F0302020204030204" pitchFamily="34" charset="0"/>
                </a:defRPr>
              </a:lvl1pPr>
            </a:lstStyle>
            <a:p>
              <a:pPr algn="l"/>
              <a:r>
                <a:rPr lang="en-US" dirty="0"/>
                <a:t>E-MENTAL</a:t>
              </a:r>
            </a:p>
          </p:txBody>
        </p:sp>
        <p:sp>
          <p:nvSpPr>
            <p:cNvPr id="25" name="TextBox 115"/>
            <p:cNvSpPr txBox="1"/>
            <p:nvPr/>
          </p:nvSpPr>
          <p:spPr>
            <a:xfrm>
              <a:off x="4932259" y="2532502"/>
              <a:ext cx="1936422" cy="400110"/>
            </a:xfrm>
            <a:prstGeom prst="rect">
              <a:avLst/>
            </a:prstGeom>
            <a:noFill/>
          </p:spPr>
          <p:txBody>
            <a:bodyPr wrap="square" rtlCol="0">
              <a:spAutoFit/>
            </a:bodyPr>
            <a:lstStyle>
              <a:defPPr>
                <a:defRPr lang="en-US"/>
              </a:defPPr>
              <a:lvl1pPr algn="ctr">
                <a:defRPr sz="2000">
                  <a:solidFill>
                    <a:schemeClr val="accent3"/>
                  </a:solidFill>
                  <a:latin typeface="Calibri Light" panose="020F0302020204030204" pitchFamily="34" charset="0"/>
                </a:defRPr>
              </a:lvl1pPr>
            </a:lstStyle>
            <a:p>
              <a:pPr algn="l"/>
              <a:r>
                <a:rPr lang="en-US" dirty="0"/>
                <a:t>HEALTH</a:t>
              </a:r>
            </a:p>
          </p:txBody>
        </p:sp>
        <p:sp>
          <p:nvSpPr>
            <p:cNvPr id="26" name="TextBox 115"/>
            <p:cNvSpPr txBox="1"/>
            <p:nvPr/>
          </p:nvSpPr>
          <p:spPr>
            <a:xfrm>
              <a:off x="4932259" y="3531627"/>
              <a:ext cx="1936422" cy="400110"/>
            </a:xfrm>
            <a:prstGeom prst="rect">
              <a:avLst/>
            </a:prstGeom>
            <a:noFill/>
          </p:spPr>
          <p:txBody>
            <a:bodyPr wrap="square" rtlCol="0">
              <a:spAutoFit/>
            </a:bodyPr>
            <a:lstStyle>
              <a:defPPr>
                <a:defRPr lang="en-US"/>
              </a:defPPr>
              <a:lvl1pPr algn="ctr">
                <a:defRPr sz="2000">
                  <a:solidFill>
                    <a:schemeClr val="accent3"/>
                  </a:solidFill>
                  <a:latin typeface="Calibri Light" panose="020F0302020204030204" pitchFamily="34" charset="0"/>
                </a:defRPr>
              </a:lvl1pPr>
            </a:lstStyle>
            <a:p>
              <a:pPr algn="l"/>
              <a:r>
                <a:rPr lang="en-US" dirty="0"/>
                <a:t>CLINIC</a:t>
              </a:r>
            </a:p>
          </p:txBody>
        </p:sp>
        <p:sp>
          <p:nvSpPr>
            <p:cNvPr id="27" name="TextBox 115"/>
            <p:cNvSpPr txBox="1"/>
            <p:nvPr/>
          </p:nvSpPr>
          <p:spPr>
            <a:xfrm>
              <a:off x="4915299" y="4565460"/>
              <a:ext cx="3328809" cy="400110"/>
            </a:xfrm>
            <a:prstGeom prst="rect">
              <a:avLst/>
            </a:prstGeom>
            <a:noFill/>
          </p:spPr>
          <p:txBody>
            <a:bodyPr wrap="square" rtlCol="0">
              <a:spAutoFit/>
            </a:bodyPr>
            <a:lstStyle>
              <a:defPPr>
                <a:defRPr lang="en-US"/>
              </a:defPPr>
              <a:lvl1pPr algn="ctr">
                <a:defRPr sz="2000">
                  <a:solidFill>
                    <a:schemeClr val="accent3"/>
                  </a:solidFill>
                  <a:latin typeface="Calibri Light" panose="020F0302020204030204" pitchFamily="34" charset="0"/>
                </a:defRPr>
              </a:lvl1pPr>
            </a:lstStyle>
            <a:p>
              <a:pPr algn="l"/>
              <a:r>
                <a:rPr lang="en-US" dirty="0"/>
                <a:t>ASSESSMENT</a:t>
              </a:r>
            </a:p>
          </p:txBody>
        </p:sp>
        <p:grpSp>
          <p:nvGrpSpPr>
            <p:cNvPr id="45" name="Group 44"/>
            <p:cNvGrpSpPr/>
            <p:nvPr/>
          </p:nvGrpSpPr>
          <p:grpSpPr>
            <a:xfrm>
              <a:off x="4135363" y="3448631"/>
              <a:ext cx="683086" cy="683086"/>
              <a:chOff x="4396620" y="3588391"/>
              <a:chExt cx="683086" cy="683086"/>
            </a:xfrm>
          </p:grpSpPr>
          <p:sp>
            <p:nvSpPr>
              <p:cNvPr id="102" name="Oval 101"/>
              <p:cNvSpPr/>
              <p:nvPr/>
            </p:nvSpPr>
            <p:spPr>
              <a:xfrm>
                <a:off x="4396620" y="3588391"/>
                <a:ext cx="683086" cy="683086"/>
              </a:xfrm>
              <a:prstGeom prst="ellipse">
                <a:avLst/>
              </a:prstGeom>
              <a:solidFill>
                <a:srgbClr val="00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3" name="Imagem 112"/>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94769" y="3779107"/>
                <a:ext cx="261977" cy="261977"/>
              </a:xfrm>
              <a:prstGeom prst="rect">
                <a:avLst/>
              </a:prstGeom>
            </p:spPr>
          </p:pic>
        </p:grpSp>
        <p:grpSp>
          <p:nvGrpSpPr>
            <p:cNvPr id="46" name="Group 45"/>
            <p:cNvGrpSpPr/>
            <p:nvPr/>
          </p:nvGrpSpPr>
          <p:grpSpPr>
            <a:xfrm>
              <a:off x="4135363" y="4476800"/>
              <a:ext cx="683086" cy="683086"/>
              <a:chOff x="4396620" y="4476800"/>
              <a:chExt cx="683086" cy="683086"/>
            </a:xfrm>
          </p:grpSpPr>
          <p:sp>
            <p:nvSpPr>
              <p:cNvPr id="103" name="Oval 102"/>
              <p:cNvSpPr/>
              <p:nvPr/>
            </p:nvSpPr>
            <p:spPr>
              <a:xfrm>
                <a:off x="4396620" y="4476800"/>
                <a:ext cx="683086" cy="683086"/>
              </a:xfrm>
              <a:prstGeom prst="ellipse">
                <a:avLst/>
              </a:prstGeom>
              <a:solidFill>
                <a:srgbClr val="00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4" name="Imagem 113"/>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76312" y="4669327"/>
                <a:ext cx="324929" cy="324929"/>
              </a:xfrm>
              <a:prstGeom prst="rect">
                <a:avLst/>
              </a:prstGeom>
            </p:spPr>
          </p:pic>
        </p:grpSp>
        <p:grpSp>
          <p:nvGrpSpPr>
            <p:cNvPr id="44" name="Group 43"/>
            <p:cNvGrpSpPr/>
            <p:nvPr/>
          </p:nvGrpSpPr>
          <p:grpSpPr>
            <a:xfrm>
              <a:off x="4119232" y="2420463"/>
              <a:ext cx="683086" cy="683086"/>
              <a:chOff x="4380489" y="2628994"/>
              <a:chExt cx="683086" cy="683086"/>
            </a:xfrm>
          </p:grpSpPr>
          <p:sp>
            <p:nvSpPr>
              <p:cNvPr id="101" name="Oval 100"/>
              <p:cNvSpPr/>
              <p:nvPr/>
            </p:nvSpPr>
            <p:spPr>
              <a:xfrm>
                <a:off x="4380489" y="2628994"/>
                <a:ext cx="683086" cy="683086"/>
              </a:xfrm>
              <a:prstGeom prst="ellipse">
                <a:avLst/>
              </a:prstGeom>
              <a:solidFill>
                <a:srgbClr val="00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5" name="Imagem 114"/>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71152" y="2837189"/>
                <a:ext cx="335251" cy="335251"/>
              </a:xfrm>
              <a:prstGeom prst="rect">
                <a:avLst/>
              </a:prstGeom>
            </p:spPr>
          </p:pic>
        </p:grpSp>
        <p:grpSp>
          <p:nvGrpSpPr>
            <p:cNvPr id="43" name="Group 42"/>
            <p:cNvGrpSpPr/>
            <p:nvPr/>
          </p:nvGrpSpPr>
          <p:grpSpPr>
            <a:xfrm>
              <a:off x="4119232" y="1392295"/>
              <a:ext cx="683086" cy="683086"/>
              <a:chOff x="4380489" y="1392295"/>
              <a:chExt cx="683086" cy="683086"/>
            </a:xfrm>
          </p:grpSpPr>
          <p:sp>
            <p:nvSpPr>
              <p:cNvPr id="34" name="Oval 33"/>
              <p:cNvSpPr/>
              <p:nvPr/>
            </p:nvSpPr>
            <p:spPr>
              <a:xfrm>
                <a:off x="4380489" y="1392295"/>
                <a:ext cx="683086" cy="683086"/>
              </a:xfrm>
              <a:prstGeom prst="ellipse">
                <a:avLst/>
              </a:prstGeom>
              <a:solidFill>
                <a:srgbClr val="00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6" name="Imagem 115"/>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57614" y="1570823"/>
                <a:ext cx="348573" cy="348573"/>
              </a:xfrm>
              <a:prstGeom prst="rect">
                <a:avLst/>
              </a:prstGeom>
            </p:spPr>
          </p:pic>
        </p:grpSp>
      </p:grpSp>
      <p:grpSp>
        <p:nvGrpSpPr>
          <p:cNvPr id="50" name="Group 49"/>
          <p:cNvGrpSpPr/>
          <p:nvPr/>
        </p:nvGrpSpPr>
        <p:grpSpPr>
          <a:xfrm>
            <a:off x="7871454" y="1182678"/>
            <a:ext cx="528556" cy="4413366"/>
            <a:chOff x="10495264" y="1182677"/>
            <a:chExt cx="704740" cy="4413366"/>
          </a:xfrm>
        </p:grpSpPr>
        <p:grpSp>
          <p:nvGrpSpPr>
            <p:cNvPr id="100" name="Grupo 99"/>
            <p:cNvGrpSpPr/>
            <p:nvPr/>
          </p:nvGrpSpPr>
          <p:grpSpPr>
            <a:xfrm rot="5400000">
              <a:off x="8550329" y="3127613"/>
              <a:ext cx="4300239" cy="410369"/>
              <a:chOff x="7951009" y="2507359"/>
              <a:chExt cx="5753322" cy="948820"/>
            </a:xfrm>
          </p:grpSpPr>
          <p:sp>
            <p:nvSpPr>
              <p:cNvPr id="98" name="Rounded Rectangle 30"/>
              <p:cNvSpPr/>
              <p:nvPr/>
            </p:nvSpPr>
            <p:spPr>
              <a:xfrm>
                <a:off x="7951009" y="2710382"/>
                <a:ext cx="5753322" cy="547749"/>
              </a:xfrm>
              <a:prstGeom prst="roundRect">
                <a:avLst>
                  <a:gd name="adj" fmla="val 50000"/>
                </a:avLst>
              </a:prstGeom>
              <a:solidFill>
                <a:srgbClr val="F04F7B"/>
              </a:solidFill>
              <a:ln w="19050">
                <a:solidFill>
                  <a:srgbClr val="F04F7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Light" panose="020F0302020204030204" pitchFamily="34" charset="0"/>
                </a:endParaRPr>
              </a:p>
            </p:txBody>
          </p:sp>
          <p:sp>
            <p:nvSpPr>
              <p:cNvPr id="99" name="TextBox 41"/>
              <p:cNvSpPr txBox="1"/>
              <p:nvPr/>
            </p:nvSpPr>
            <p:spPr>
              <a:xfrm rot="10800000">
                <a:off x="9118119" y="2507359"/>
                <a:ext cx="3113910" cy="948820"/>
              </a:xfrm>
              <a:prstGeom prst="rect">
                <a:avLst/>
              </a:prstGeom>
              <a:noFill/>
            </p:spPr>
            <p:txBody>
              <a:bodyPr wrap="square" rtlCol="0">
                <a:spAutoFit/>
              </a:bodyPr>
              <a:lstStyle/>
              <a:p>
                <a:pPr algn="ctr"/>
                <a:r>
                  <a:rPr lang="en-US" sz="1400" dirty="0" smtClean="0">
                    <a:solidFill>
                      <a:schemeClr val="bg1"/>
                    </a:solidFill>
                    <a:latin typeface="Calibri Light" panose="020F0302020204030204" pitchFamily="34" charset="0"/>
                  </a:rPr>
                  <a:t>CLINICAL CARE</a:t>
                </a:r>
                <a:endParaRPr lang="en-US" sz="1400" dirty="0">
                  <a:solidFill>
                    <a:schemeClr val="bg1"/>
                  </a:solidFill>
                  <a:latin typeface="Calibri Light" panose="020F0302020204030204" pitchFamily="34" charset="0"/>
                </a:endParaRPr>
              </a:p>
            </p:txBody>
          </p:sp>
        </p:grpSp>
        <p:sp>
          <p:nvSpPr>
            <p:cNvPr id="81" name="TextBox 39"/>
            <p:cNvSpPr txBox="1"/>
            <p:nvPr/>
          </p:nvSpPr>
          <p:spPr>
            <a:xfrm rot="16200000">
              <a:off x="9647690" y="2365659"/>
              <a:ext cx="2735295" cy="369332"/>
            </a:xfrm>
            <a:prstGeom prst="rect">
              <a:avLst/>
            </a:prstGeom>
            <a:noFill/>
          </p:spPr>
          <p:txBody>
            <a:bodyPr wrap="square" rtlCol="0">
              <a:spAutoFit/>
            </a:bodyPr>
            <a:lstStyle/>
            <a:p>
              <a:pPr algn="r"/>
              <a:r>
                <a:rPr lang="en-US" sz="1200" dirty="0" smtClean="0">
                  <a:solidFill>
                    <a:srgbClr val="4D4D4F"/>
                  </a:solidFill>
                  <a:latin typeface="Calibri Light" panose="020F0302020204030204" pitchFamily="34" charset="0"/>
                </a:rPr>
                <a:t>ONLINE</a:t>
              </a:r>
              <a:endParaRPr lang="en-US" sz="1200" dirty="0">
                <a:solidFill>
                  <a:srgbClr val="4D4D4F"/>
                </a:solidFill>
                <a:latin typeface="Calibri Light" panose="020F0302020204030204" pitchFamily="34" charset="0"/>
              </a:endParaRPr>
            </a:p>
          </p:txBody>
        </p:sp>
        <p:sp>
          <p:nvSpPr>
            <p:cNvPr id="82" name="TextBox 39"/>
            <p:cNvSpPr txBox="1"/>
            <p:nvPr/>
          </p:nvSpPr>
          <p:spPr>
            <a:xfrm rot="16200000">
              <a:off x="9563573" y="3959611"/>
              <a:ext cx="2903532" cy="369331"/>
            </a:xfrm>
            <a:prstGeom prst="rect">
              <a:avLst/>
            </a:prstGeom>
            <a:noFill/>
          </p:spPr>
          <p:txBody>
            <a:bodyPr wrap="square" rtlCol="0">
              <a:spAutoFit/>
            </a:bodyPr>
            <a:lstStyle/>
            <a:p>
              <a:r>
                <a:rPr lang="en-US" sz="1200" dirty="0" smtClean="0">
                  <a:solidFill>
                    <a:srgbClr val="4D4D4F"/>
                  </a:solidFill>
                  <a:latin typeface="Calibri Light" panose="020F0302020204030204" pitchFamily="34" charset="0"/>
                </a:rPr>
                <a:t>FACE TO FACE</a:t>
              </a:r>
              <a:endParaRPr lang="en-US" sz="1200" dirty="0">
                <a:solidFill>
                  <a:srgbClr val="4D4D4F"/>
                </a:solidFill>
                <a:latin typeface="Calibri Light" panose="020F0302020204030204" pitchFamily="34" charset="0"/>
              </a:endParaRPr>
            </a:p>
          </p:txBody>
        </p:sp>
      </p:grpSp>
      <p:sp>
        <p:nvSpPr>
          <p:cNvPr id="16" name="Elipse 15"/>
          <p:cNvSpPr/>
          <p:nvPr/>
        </p:nvSpPr>
        <p:spPr>
          <a:xfrm>
            <a:off x="1135105" y="4157818"/>
            <a:ext cx="993825" cy="1325100"/>
          </a:xfrm>
          <a:prstGeom prst="ellipse">
            <a:avLst/>
          </a:prstGeom>
          <a:solidFill>
            <a:srgbClr val="F04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latin typeface="Calibri Light" panose="020F0302020204030204" pitchFamily="34" charset="0"/>
            </a:endParaRPr>
          </a:p>
        </p:txBody>
      </p:sp>
      <p:grpSp>
        <p:nvGrpSpPr>
          <p:cNvPr id="9" name="Grupo 8"/>
          <p:cNvGrpSpPr/>
          <p:nvPr/>
        </p:nvGrpSpPr>
        <p:grpSpPr>
          <a:xfrm>
            <a:off x="1379170" y="4513753"/>
            <a:ext cx="540544" cy="708025"/>
            <a:chOff x="5727150" y="1922285"/>
            <a:chExt cx="720725" cy="708025"/>
          </a:xfrm>
          <a:solidFill>
            <a:schemeClr val="bg1"/>
          </a:solidFill>
        </p:grpSpPr>
        <p:sp>
          <p:nvSpPr>
            <p:cNvPr id="10" name="Freeform 14"/>
            <p:cNvSpPr>
              <a:spLocks/>
            </p:cNvSpPr>
            <p:nvPr/>
          </p:nvSpPr>
          <p:spPr bwMode="auto">
            <a:xfrm>
              <a:off x="5727150" y="2242960"/>
              <a:ext cx="720725" cy="387350"/>
            </a:xfrm>
            <a:custGeom>
              <a:avLst/>
              <a:gdLst>
                <a:gd name="T0" fmla="*/ 801 w 1603"/>
                <a:gd name="T1" fmla="*/ 859 h 859"/>
                <a:gd name="T2" fmla="*/ 801 w 1603"/>
                <a:gd name="T3" fmla="*/ 859 h 859"/>
                <a:gd name="T4" fmla="*/ 0 w 1603"/>
                <a:gd name="T5" fmla="*/ 57 h 859"/>
                <a:gd name="T6" fmla="*/ 57 w 1603"/>
                <a:gd name="T7" fmla="*/ 0 h 859"/>
                <a:gd name="T8" fmla="*/ 114 w 1603"/>
                <a:gd name="T9" fmla="*/ 57 h 859"/>
                <a:gd name="T10" fmla="*/ 801 w 1603"/>
                <a:gd name="T11" fmla="*/ 744 h 859"/>
                <a:gd name="T12" fmla="*/ 1488 w 1603"/>
                <a:gd name="T13" fmla="*/ 57 h 859"/>
                <a:gd name="T14" fmla="*/ 1545 w 1603"/>
                <a:gd name="T15" fmla="*/ 0 h 859"/>
                <a:gd name="T16" fmla="*/ 1603 w 1603"/>
                <a:gd name="T17" fmla="*/ 57 h 859"/>
                <a:gd name="T18" fmla="*/ 801 w 1603"/>
                <a:gd name="T19"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3" h="859">
                  <a:moveTo>
                    <a:pt x="801" y="859"/>
                  </a:moveTo>
                  <a:lnTo>
                    <a:pt x="801" y="859"/>
                  </a:lnTo>
                  <a:cubicBezTo>
                    <a:pt x="359" y="859"/>
                    <a:pt x="0" y="499"/>
                    <a:pt x="0" y="57"/>
                  </a:cubicBezTo>
                  <a:cubicBezTo>
                    <a:pt x="0" y="26"/>
                    <a:pt x="25" y="0"/>
                    <a:pt x="57" y="0"/>
                  </a:cubicBezTo>
                  <a:cubicBezTo>
                    <a:pt x="89" y="0"/>
                    <a:pt x="114" y="26"/>
                    <a:pt x="114" y="57"/>
                  </a:cubicBezTo>
                  <a:cubicBezTo>
                    <a:pt x="114" y="436"/>
                    <a:pt x="422" y="744"/>
                    <a:pt x="801" y="744"/>
                  </a:cubicBezTo>
                  <a:cubicBezTo>
                    <a:pt x="1180" y="744"/>
                    <a:pt x="1488" y="436"/>
                    <a:pt x="1488" y="57"/>
                  </a:cubicBezTo>
                  <a:cubicBezTo>
                    <a:pt x="1488" y="26"/>
                    <a:pt x="1514" y="0"/>
                    <a:pt x="1545" y="0"/>
                  </a:cubicBezTo>
                  <a:cubicBezTo>
                    <a:pt x="1577" y="0"/>
                    <a:pt x="1603" y="26"/>
                    <a:pt x="1603" y="57"/>
                  </a:cubicBezTo>
                  <a:cubicBezTo>
                    <a:pt x="1603" y="499"/>
                    <a:pt x="1243" y="859"/>
                    <a:pt x="801" y="8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sz="1600">
                <a:latin typeface="Calibri Light" panose="020F0302020204030204" pitchFamily="34" charset="0"/>
              </a:endParaRPr>
            </a:p>
          </p:txBody>
        </p:sp>
        <p:sp>
          <p:nvSpPr>
            <p:cNvPr id="11" name="Freeform 15"/>
            <p:cNvSpPr>
              <a:spLocks/>
            </p:cNvSpPr>
            <p:nvPr/>
          </p:nvSpPr>
          <p:spPr bwMode="auto">
            <a:xfrm>
              <a:off x="5739850" y="1922285"/>
              <a:ext cx="309562" cy="155575"/>
            </a:xfrm>
            <a:custGeom>
              <a:avLst/>
              <a:gdLst>
                <a:gd name="T0" fmla="*/ 623 w 686"/>
                <a:gd name="T1" fmla="*/ 343 h 348"/>
                <a:gd name="T2" fmla="*/ 623 w 686"/>
                <a:gd name="T3" fmla="*/ 343 h 348"/>
                <a:gd name="T4" fmla="*/ 567 w 686"/>
                <a:gd name="T5" fmla="*/ 297 h 348"/>
                <a:gd name="T6" fmla="*/ 343 w 686"/>
                <a:gd name="T7" fmla="*/ 114 h 348"/>
                <a:gd name="T8" fmla="*/ 118 w 686"/>
                <a:gd name="T9" fmla="*/ 297 h 348"/>
                <a:gd name="T10" fmla="*/ 51 w 686"/>
                <a:gd name="T11" fmla="*/ 342 h 348"/>
                <a:gd name="T12" fmla="*/ 6 w 686"/>
                <a:gd name="T13" fmla="*/ 274 h 348"/>
                <a:gd name="T14" fmla="*/ 343 w 686"/>
                <a:gd name="T15" fmla="*/ 0 h 348"/>
                <a:gd name="T16" fmla="*/ 679 w 686"/>
                <a:gd name="T17" fmla="*/ 274 h 348"/>
                <a:gd name="T18" fmla="*/ 635 w 686"/>
                <a:gd name="T19" fmla="*/ 342 h 348"/>
                <a:gd name="T20" fmla="*/ 623 w 686"/>
                <a:gd name="T21" fmla="*/ 34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348">
                  <a:moveTo>
                    <a:pt x="623" y="343"/>
                  </a:moveTo>
                  <a:lnTo>
                    <a:pt x="623" y="343"/>
                  </a:lnTo>
                  <a:cubicBezTo>
                    <a:pt x="596" y="343"/>
                    <a:pt x="573" y="324"/>
                    <a:pt x="567" y="297"/>
                  </a:cubicBezTo>
                  <a:cubicBezTo>
                    <a:pt x="545" y="191"/>
                    <a:pt x="451" y="114"/>
                    <a:pt x="343" y="114"/>
                  </a:cubicBezTo>
                  <a:cubicBezTo>
                    <a:pt x="234" y="114"/>
                    <a:pt x="140" y="191"/>
                    <a:pt x="118" y="297"/>
                  </a:cubicBezTo>
                  <a:cubicBezTo>
                    <a:pt x="112" y="328"/>
                    <a:pt x="82" y="348"/>
                    <a:pt x="51" y="342"/>
                  </a:cubicBezTo>
                  <a:cubicBezTo>
                    <a:pt x="20" y="336"/>
                    <a:pt x="0" y="305"/>
                    <a:pt x="6" y="274"/>
                  </a:cubicBezTo>
                  <a:cubicBezTo>
                    <a:pt x="39" y="115"/>
                    <a:pt x="180" y="0"/>
                    <a:pt x="343" y="0"/>
                  </a:cubicBezTo>
                  <a:cubicBezTo>
                    <a:pt x="505" y="0"/>
                    <a:pt x="647" y="115"/>
                    <a:pt x="679" y="274"/>
                  </a:cubicBezTo>
                  <a:cubicBezTo>
                    <a:pt x="686" y="305"/>
                    <a:pt x="666" y="336"/>
                    <a:pt x="635" y="342"/>
                  </a:cubicBezTo>
                  <a:cubicBezTo>
                    <a:pt x="631" y="343"/>
                    <a:pt x="627" y="343"/>
                    <a:pt x="623" y="3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sz="1600">
                <a:latin typeface="Calibri Light" panose="020F0302020204030204" pitchFamily="34" charset="0"/>
              </a:endParaRPr>
            </a:p>
          </p:txBody>
        </p:sp>
        <p:sp>
          <p:nvSpPr>
            <p:cNvPr id="12" name="Freeform 16"/>
            <p:cNvSpPr>
              <a:spLocks/>
            </p:cNvSpPr>
            <p:nvPr/>
          </p:nvSpPr>
          <p:spPr bwMode="auto">
            <a:xfrm>
              <a:off x="6127200" y="1922285"/>
              <a:ext cx="307975" cy="155575"/>
            </a:xfrm>
            <a:custGeom>
              <a:avLst/>
              <a:gdLst>
                <a:gd name="T0" fmla="*/ 623 w 685"/>
                <a:gd name="T1" fmla="*/ 343 h 348"/>
                <a:gd name="T2" fmla="*/ 623 w 685"/>
                <a:gd name="T3" fmla="*/ 343 h 348"/>
                <a:gd name="T4" fmla="*/ 567 w 685"/>
                <a:gd name="T5" fmla="*/ 297 h 348"/>
                <a:gd name="T6" fmla="*/ 342 w 685"/>
                <a:gd name="T7" fmla="*/ 114 h 348"/>
                <a:gd name="T8" fmla="*/ 118 w 685"/>
                <a:gd name="T9" fmla="*/ 297 h 348"/>
                <a:gd name="T10" fmla="*/ 51 w 685"/>
                <a:gd name="T11" fmla="*/ 342 h 348"/>
                <a:gd name="T12" fmla="*/ 6 w 685"/>
                <a:gd name="T13" fmla="*/ 274 h 348"/>
                <a:gd name="T14" fmla="*/ 342 w 685"/>
                <a:gd name="T15" fmla="*/ 0 h 348"/>
                <a:gd name="T16" fmla="*/ 679 w 685"/>
                <a:gd name="T17" fmla="*/ 274 h 348"/>
                <a:gd name="T18" fmla="*/ 634 w 685"/>
                <a:gd name="T19" fmla="*/ 342 h 348"/>
                <a:gd name="T20" fmla="*/ 623 w 685"/>
                <a:gd name="T21" fmla="*/ 34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5" h="348">
                  <a:moveTo>
                    <a:pt x="623" y="343"/>
                  </a:moveTo>
                  <a:lnTo>
                    <a:pt x="623" y="343"/>
                  </a:lnTo>
                  <a:cubicBezTo>
                    <a:pt x="596" y="343"/>
                    <a:pt x="572" y="324"/>
                    <a:pt x="567" y="297"/>
                  </a:cubicBezTo>
                  <a:cubicBezTo>
                    <a:pt x="545" y="191"/>
                    <a:pt x="451" y="114"/>
                    <a:pt x="342" y="114"/>
                  </a:cubicBezTo>
                  <a:cubicBezTo>
                    <a:pt x="234" y="114"/>
                    <a:pt x="140" y="191"/>
                    <a:pt x="118" y="297"/>
                  </a:cubicBezTo>
                  <a:cubicBezTo>
                    <a:pt x="112" y="328"/>
                    <a:pt x="81" y="348"/>
                    <a:pt x="51" y="342"/>
                  </a:cubicBezTo>
                  <a:cubicBezTo>
                    <a:pt x="20" y="336"/>
                    <a:pt x="0" y="305"/>
                    <a:pt x="6" y="274"/>
                  </a:cubicBezTo>
                  <a:cubicBezTo>
                    <a:pt x="38" y="115"/>
                    <a:pt x="180" y="0"/>
                    <a:pt x="342" y="0"/>
                  </a:cubicBezTo>
                  <a:cubicBezTo>
                    <a:pt x="505" y="0"/>
                    <a:pt x="646" y="115"/>
                    <a:pt x="679" y="274"/>
                  </a:cubicBezTo>
                  <a:cubicBezTo>
                    <a:pt x="685" y="305"/>
                    <a:pt x="665" y="336"/>
                    <a:pt x="634" y="342"/>
                  </a:cubicBezTo>
                  <a:cubicBezTo>
                    <a:pt x="630" y="343"/>
                    <a:pt x="627" y="343"/>
                    <a:pt x="623" y="3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sz="1600">
                <a:latin typeface="Calibri Light" panose="020F0302020204030204" pitchFamily="34" charset="0"/>
              </a:endParaRPr>
            </a:p>
          </p:txBody>
        </p:sp>
      </p:grpSp>
      <p:sp>
        <p:nvSpPr>
          <p:cNvPr id="17" name="Freeform 8"/>
          <p:cNvSpPr>
            <a:spLocks/>
          </p:cNvSpPr>
          <p:nvPr/>
        </p:nvSpPr>
        <p:spPr bwMode="auto">
          <a:xfrm>
            <a:off x="1138709" y="2672290"/>
            <a:ext cx="1009307" cy="1345743"/>
          </a:xfrm>
          <a:custGeom>
            <a:avLst/>
            <a:gdLst>
              <a:gd name="T0" fmla="*/ 1929 w 1929"/>
              <a:gd name="T1" fmla="*/ 965 h 1929"/>
              <a:gd name="T2" fmla="*/ 1929 w 1929"/>
              <a:gd name="T3" fmla="*/ 965 h 1929"/>
              <a:gd name="T4" fmla="*/ 964 w 1929"/>
              <a:gd name="T5" fmla="*/ 1929 h 1929"/>
              <a:gd name="T6" fmla="*/ 0 w 1929"/>
              <a:gd name="T7" fmla="*/ 965 h 1929"/>
              <a:gd name="T8" fmla="*/ 964 w 1929"/>
              <a:gd name="T9" fmla="*/ 0 h 1929"/>
              <a:gd name="T10" fmla="*/ 1929 w 1929"/>
              <a:gd name="T11" fmla="*/ 965 h 1929"/>
            </a:gdLst>
            <a:ahLst/>
            <a:cxnLst>
              <a:cxn ang="0">
                <a:pos x="T0" y="T1"/>
              </a:cxn>
              <a:cxn ang="0">
                <a:pos x="T2" y="T3"/>
              </a:cxn>
              <a:cxn ang="0">
                <a:pos x="T4" y="T5"/>
              </a:cxn>
              <a:cxn ang="0">
                <a:pos x="T6" y="T7"/>
              </a:cxn>
              <a:cxn ang="0">
                <a:pos x="T8" y="T9"/>
              </a:cxn>
              <a:cxn ang="0">
                <a:pos x="T10" y="T11"/>
              </a:cxn>
            </a:cxnLst>
            <a:rect l="0" t="0" r="r" b="b"/>
            <a:pathLst>
              <a:path w="1929" h="1929">
                <a:moveTo>
                  <a:pt x="1929" y="965"/>
                </a:moveTo>
                <a:lnTo>
                  <a:pt x="1929" y="965"/>
                </a:lnTo>
                <a:cubicBezTo>
                  <a:pt x="1929" y="1497"/>
                  <a:pt x="1497" y="1929"/>
                  <a:pt x="964" y="1929"/>
                </a:cubicBezTo>
                <a:cubicBezTo>
                  <a:pt x="432" y="1929"/>
                  <a:pt x="0" y="1497"/>
                  <a:pt x="0" y="965"/>
                </a:cubicBezTo>
                <a:cubicBezTo>
                  <a:pt x="0" y="432"/>
                  <a:pt x="432" y="0"/>
                  <a:pt x="964" y="0"/>
                </a:cubicBezTo>
                <a:cubicBezTo>
                  <a:pt x="1497" y="0"/>
                  <a:pt x="1929" y="432"/>
                  <a:pt x="1929" y="965"/>
                </a:cubicBezTo>
                <a:close/>
              </a:path>
            </a:pathLst>
          </a:custGeom>
          <a:solidFill>
            <a:srgbClr val="DBDBD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sz="1600">
              <a:latin typeface="Calibri Light" panose="020F0302020204030204" pitchFamily="34" charset="0"/>
            </a:endParaRPr>
          </a:p>
        </p:txBody>
      </p:sp>
      <p:sp>
        <p:nvSpPr>
          <p:cNvPr id="19" name="TextBox 115"/>
          <p:cNvSpPr txBox="1"/>
          <p:nvPr/>
        </p:nvSpPr>
        <p:spPr>
          <a:xfrm>
            <a:off x="1323551" y="3079555"/>
            <a:ext cx="639622" cy="400110"/>
          </a:xfrm>
          <a:prstGeom prst="rect">
            <a:avLst/>
          </a:prstGeom>
          <a:noFill/>
        </p:spPr>
        <p:txBody>
          <a:bodyPr wrap="square" rtlCol="0">
            <a:spAutoFit/>
          </a:bodyPr>
          <a:lstStyle/>
          <a:p>
            <a:pPr algn="ctr"/>
            <a:r>
              <a:rPr lang="en-US" sz="2000" dirty="0" smtClean="0">
                <a:solidFill>
                  <a:schemeClr val="accent3"/>
                </a:solidFill>
                <a:latin typeface="Calibri Light" panose="020F0302020204030204" pitchFamily="34" charset="0"/>
              </a:rPr>
              <a:t>HC</a:t>
            </a:r>
            <a:endParaRPr lang="en-US" sz="2000" b="1" dirty="0">
              <a:solidFill>
                <a:schemeClr val="accent3"/>
              </a:solidFill>
              <a:latin typeface="Calibri Light" panose="020F0302020204030204" pitchFamily="34" charset="0"/>
            </a:endParaRPr>
          </a:p>
        </p:txBody>
      </p:sp>
      <p:sp>
        <p:nvSpPr>
          <p:cNvPr id="21" name="Freeform 8"/>
          <p:cNvSpPr>
            <a:spLocks/>
          </p:cNvSpPr>
          <p:nvPr/>
        </p:nvSpPr>
        <p:spPr bwMode="auto">
          <a:xfrm>
            <a:off x="1138709" y="1186760"/>
            <a:ext cx="1009307" cy="1345743"/>
          </a:xfrm>
          <a:custGeom>
            <a:avLst/>
            <a:gdLst>
              <a:gd name="T0" fmla="*/ 1929 w 1929"/>
              <a:gd name="T1" fmla="*/ 965 h 1929"/>
              <a:gd name="T2" fmla="*/ 1929 w 1929"/>
              <a:gd name="T3" fmla="*/ 965 h 1929"/>
              <a:gd name="T4" fmla="*/ 964 w 1929"/>
              <a:gd name="T5" fmla="*/ 1929 h 1929"/>
              <a:gd name="T6" fmla="*/ 0 w 1929"/>
              <a:gd name="T7" fmla="*/ 965 h 1929"/>
              <a:gd name="T8" fmla="*/ 964 w 1929"/>
              <a:gd name="T9" fmla="*/ 0 h 1929"/>
              <a:gd name="T10" fmla="*/ 1929 w 1929"/>
              <a:gd name="T11" fmla="*/ 965 h 1929"/>
            </a:gdLst>
            <a:ahLst/>
            <a:cxnLst>
              <a:cxn ang="0">
                <a:pos x="T0" y="T1"/>
              </a:cxn>
              <a:cxn ang="0">
                <a:pos x="T2" y="T3"/>
              </a:cxn>
              <a:cxn ang="0">
                <a:pos x="T4" y="T5"/>
              </a:cxn>
              <a:cxn ang="0">
                <a:pos x="T6" y="T7"/>
              </a:cxn>
              <a:cxn ang="0">
                <a:pos x="T8" y="T9"/>
              </a:cxn>
              <a:cxn ang="0">
                <a:pos x="T10" y="T11"/>
              </a:cxn>
            </a:cxnLst>
            <a:rect l="0" t="0" r="r" b="b"/>
            <a:pathLst>
              <a:path w="1929" h="1929">
                <a:moveTo>
                  <a:pt x="1929" y="965"/>
                </a:moveTo>
                <a:lnTo>
                  <a:pt x="1929" y="965"/>
                </a:lnTo>
                <a:cubicBezTo>
                  <a:pt x="1929" y="1497"/>
                  <a:pt x="1497" y="1929"/>
                  <a:pt x="964" y="1929"/>
                </a:cubicBezTo>
                <a:cubicBezTo>
                  <a:pt x="432" y="1929"/>
                  <a:pt x="0" y="1497"/>
                  <a:pt x="0" y="965"/>
                </a:cubicBezTo>
                <a:cubicBezTo>
                  <a:pt x="0" y="432"/>
                  <a:pt x="432" y="0"/>
                  <a:pt x="964" y="0"/>
                </a:cubicBezTo>
                <a:cubicBezTo>
                  <a:pt x="1497" y="0"/>
                  <a:pt x="1929" y="432"/>
                  <a:pt x="1929" y="965"/>
                </a:cubicBezTo>
                <a:close/>
              </a:path>
            </a:pathLst>
          </a:custGeom>
          <a:solidFill>
            <a:srgbClr val="DBDBD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sz="1600">
              <a:latin typeface="Calibri Light" panose="020F0302020204030204" pitchFamily="34" charset="0"/>
            </a:endParaRPr>
          </a:p>
        </p:txBody>
      </p:sp>
      <p:sp>
        <p:nvSpPr>
          <p:cNvPr id="22" name="TextBox 115"/>
          <p:cNvSpPr txBox="1"/>
          <p:nvPr/>
        </p:nvSpPr>
        <p:spPr>
          <a:xfrm>
            <a:off x="1241820" y="1683994"/>
            <a:ext cx="887109" cy="400110"/>
          </a:xfrm>
          <a:prstGeom prst="rect">
            <a:avLst/>
          </a:prstGeom>
          <a:noFill/>
        </p:spPr>
        <p:txBody>
          <a:bodyPr wrap="square" rtlCol="0">
            <a:spAutoFit/>
          </a:bodyPr>
          <a:lstStyle/>
          <a:p>
            <a:pPr algn="ctr"/>
            <a:r>
              <a:rPr lang="en-US" sz="2000" dirty="0" smtClean="0">
                <a:solidFill>
                  <a:schemeClr val="accent3"/>
                </a:solidFill>
                <a:latin typeface="Calibri Light" panose="020F0302020204030204" pitchFamily="34" charset="0"/>
              </a:rPr>
              <a:t>LINK</a:t>
            </a:r>
            <a:endParaRPr lang="en-US" sz="2000" b="1" dirty="0">
              <a:solidFill>
                <a:schemeClr val="accent3"/>
              </a:solidFill>
              <a:latin typeface="Calibri Light" panose="020F0302020204030204" pitchFamily="34" charset="0"/>
            </a:endParaRPr>
          </a:p>
        </p:txBody>
      </p:sp>
      <p:grpSp>
        <p:nvGrpSpPr>
          <p:cNvPr id="49" name="Group 48"/>
          <p:cNvGrpSpPr/>
          <p:nvPr/>
        </p:nvGrpSpPr>
        <p:grpSpPr>
          <a:xfrm>
            <a:off x="5434904" y="1195041"/>
            <a:ext cx="2360171" cy="4300239"/>
            <a:chOff x="7246539" y="1195040"/>
            <a:chExt cx="3146894" cy="4300239"/>
          </a:xfrm>
        </p:grpSpPr>
        <p:sp>
          <p:nvSpPr>
            <p:cNvPr id="124" name="Rounded Rectangle 12"/>
            <p:cNvSpPr/>
            <p:nvPr/>
          </p:nvSpPr>
          <p:spPr>
            <a:xfrm>
              <a:off x="7246539" y="1195040"/>
              <a:ext cx="3146894" cy="4300239"/>
            </a:xfrm>
            <a:prstGeom prst="roundRect">
              <a:avLst>
                <a:gd name="adj" fmla="val 9086"/>
              </a:avLst>
            </a:prstGeom>
            <a:solidFill>
              <a:srgbClr val="F5F5F5"/>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Light" panose="020F0302020204030204" pitchFamily="34" charset="0"/>
              </a:endParaRPr>
            </a:p>
          </p:txBody>
        </p:sp>
        <p:grpSp>
          <p:nvGrpSpPr>
            <p:cNvPr id="47" name="Group 46"/>
            <p:cNvGrpSpPr/>
            <p:nvPr/>
          </p:nvGrpSpPr>
          <p:grpSpPr>
            <a:xfrm>
              <a:off x="7531240" y="1356555"/>
              <a:ext cx="2325744" cy="3977208"/>
              <a:chOff x="7791688" y="1182678"/>
              <a:chExt cx="2514642" cy="4300238"/>
            </a:xfrm>
          </p:grpSpPr>
          <p:grpSp>
            <p:nvGrpSpPr>
              <p:cNvPr id="88" name="Grupo 87"/>
              <p:cNvGrpSpPr/>
              <p:nvPr/>
            </p:nvGrpSpPr>
            <p:grpSpPr>
              <a:xfrm>
                <a:off x="7926666" y="1493892"/>
                <a:ext cx="544066" cy="616754"/>
                <a:chOff x="7173579" y="2415967"/>
                <a:chExt cx="544066" cy="616754"/>
              </a:xfrm>
            </p:grpSpPr>
            <p:sp>
              <p:nvSpPr>
                <p:cNvPr id="86" name="Elipse 85"/>
                <p:cNvSpPr/>
                <p:nvPr/>
              </p:nvSpPr>
              <p:spPr>
                <a:xfrm>
                  <a:off x="7218947" y="2415967"/>
                  <a:ext cx="440631" cy="4406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latin typeface="Avenir Next for ABG Demi" panose="020B0703020202020204" pitchFamily="34" charset="0"/>
                  </a:endParaRPr>
                </a:p>
              </p:txBody>
            </p:sp>
            <p:sp>
              <p:nvSpPr>
                <p:cNvPr id="87" name="TextBox 115"/>
                <p:cNvSpPr txBox="1"/>
                <p:nvPr/>
              </p:nvSpPr>
              <p:spPr>
                <a:xfrm>
                  <a:off x="7173579" y="2467005"/>
                  <a:ext cx="544066" cy="565716"/>
                </a:xfrm>
                <a:prstGeom prst="rect">
                  <a:avLst/>
                </a:prstGeom>
                <a:noFill/>
              </p:spPr>
              <p:txBody>
                <a:bodyPr wrap="square" rtlCol="0">
                  <a:spAutoFit/>
                </a:bodyPr>
                <a:lstStyle/>
                <a:p>
                  <a:pPr algn="ctr"/>
                  <a:r>
                    <a:rPr lang="en-US" sz="1400" dirty="0" smtClean="0">
                      <a:solidFill>
                        <a:schemeClr val="bg1"/>
                      </a:solidFill>
                      <a:latin typeface="Avenir Next for ABG Demi" panose="020B0703020202020204" pitchFamily="34" charset="0"/>
                    </a:rPr>
                    <a:t>1A</a:t>
                  </a:r>
                  <a:endParaRPr lang="en-US" sz="1400" b="1" dirty="0">
                    <a:solidFill>
                      <a:schemeClr val="bg1"/>
                    </a:solidFill>
                    <a:latin typeface="Avenir Next for ABG Demi" panose="020B0703020202020204" pitchFamily="34" charset="0"/>
                  </a:endParaRPr>
                </a:p>
              </p:txBody>
            </p:sp>
          </p:grpSp>
          <p:grpSp>
            <p:nvGrpSpPr>
              <p:cNvPr id="89" name="Grupo 88"/>
              <p:cNvGrpSpPr/>
              <p:nvPr/>
            </p:nvGrpSpPr>
            <p:grpSpPr>
              <a:xfrm>
                <a:off x="8553182" y="2543020"/>
                <a:ext cx="544066" cy="616754"/>
                <a:chOff x="7173579" y="2415967"/>
                <a:chExt cx="544066" cy="616754"/>
              </a:xfrm>
            </p:grpSpPr>
            <p:sp>
              <p:nvSpPr>
                <p:cNvPr id="90" name="Elipse 89"/>
                <p:cNvSpPr/>
                <p:nvPr/>
              </p:nvSpPr>
              <p:spPr>
                <a:xfrm>
                  <a:off x="7218947" y="2415967"/>
                  <a:ext cx="440631" cy="4406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latin typeface="Avenir Next for ABG Demi" panose="020B0703020202020204" pitchFamily="34" charset="0"/>
                  </a:endParaRPr>
                </a:p>
              </p:txBody>
            </p:sp>
            <p:sp>
              <p:nvSpPr>
                <p:cNvPr id="91" name="TextBox 115"/>
                <p:cNvSpPr txBox="1"/>
                <p:nvPr/>
              </p:nvSpPr>
              <p:spPr>
                <a:xfrm>
                  <a:off x="7173579" y="2467005"/>
                  <a:ext cx="544066" cy="565716"/>
                </a:xfrm>
                <a:prstGeom prst="rect">
                  <a:avLst/>
                </a:prstGeom>
                <a:noFill/>
              </p:spPr>
              <p:txBody>
                <a:bodyPr wrap="square" rtlCol="0">
                  <a:spAutoFit/>
                </a:bodyPr>
                <a:lstStyle/>
                <a:p>
                  <a:pPr algn="ctr"/>
                  <a:r>
                    <a:rPr lang="en-US" sz="1400" dirty="0" smtClean="0">
                      <a:solidFill>
                        <a:schemeClr val="bg1"/>
                      </a:solidFill>
                      <a:latin typeface="Avenir Next for ABG Demi" panose="020B0703020202020204" pitchFamily="34" charset="0"/>
                    </a:rPr>
                    <a:t>1B</a:t>
                  </a:r>
                  <a:endParaRPr lang="en-US" sz="1400" b="1" dirty="0">
                    <a:solidFill>
                      <a:schemeClr val="bg1"/>
                    </a:solidFill>
                    <a:latin typeface="Avenir Next for ABG Demi" panose="020B0703020202020204" pitchFamily="34" charset="0"/>
                  </a:endParaRPr>
                </a:p>
              </p:txBody>
            </p:sp>
          </p:grpSp>
          <p:grpSp>
            <p:nvGrpSpPr>
              <p:cNvPr id="92" name="Grupo 91"/>
              <p:cNvGrpSpPr/>
              <p:nvPr/>
            </p:nvGrpSpPr>
            <p:grpSpPr>
              <a:xfrm>
                <a:off x="9156009" y="3600453"/>
                <a:ext cx="544066" cy="440631"/>
                <a:chOff x="7173579" y="2415967"/>
                <a:chExt cx="544066" cy="440631"/>
              </a:xfrm>
            </p:grpSpPr>
            <p:sp>
              <p:nvSpPr>
                <p:cNvPr id="93" name="Elipse 92"/>
                <p:cNvSpPr/>
                <p:nvPr/>
              </p:nvSpPr>
              <p:spPr>
                <a:xfrm>
                  <a:off x="7218947" y="2415967"/>
                  <a:ext cx="440631" cy="4406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latin typeface="Avenir Next for ABG Demi" panose="020B0703020202020204" pitchFamily="34" charset="0"/>
                  </a:endParaRPr>
                </a:p>
              </p:txBody>
            </p:sp>
            <p:sp>
              <p:nvSpPr>
                <p:cNvPr id="94" name="TextBox 115"/>
                <p:cNvSpPr txBox="1"/>
                <p:nvPr/>
              </p:nvSpPr>
              <p:spPr>
                <a:xfrm>
                  <a:off x="7173579" y="2467005"/>
                  <a:ext cx="544066" cy="332775"/>
                </a:xfrm>
                <a:prstGeom prst="rect">
                  <a:avLst/>
                </a:prstGeom>
                <a:noFill/>
              </p:spPr>
              <p:txBody>
                <a:bodyPr wrap="square" rtlCol="0">
                  <a:spAutoFit/>
                </a:bodyPr>
                <a:lstStyle/>
                <a:p>
                  <a:pPr algn="ctr"/>
                  <a:r>
                    <a:rPr lang="en-US" sz="1400" dirty="0" smtClean="0">
                      <a:solidFill>
                        <a:schemeClr val="bg1"/>
                      </a:solidFill>
                      <a:latin typeface="Avenir Next for ABG Demi" panose="020B0703020202020204" pitchFamily="34" charset="0"/>
                    </a:rPr>
                    <a:t>2</a:t>
                  </a:r>
                  <a:endParaRPr lang="en-US" sz="1400" b="1" dirty="0">
                    <a:solidFill>
                      <a:schemeClr val="bg1"/>
                    </a:solidFill>
                    <a:latin typeface="Avenir Next for ABG Demi" panose="020B0703020202020204" pitchFamily="34" charset="0"/>
                  </a:endParaRPr>
                </a:p>
              </p:txBody>
            </p:sp>
          </p:grpSp>
          <p:grpSp>
            <p:nvGrpSpPr>
              <p:cNvPr id="95" name="Grupo 94"/>
              <p:cNvGrpSpPr/>
              <p:nvPr/>
            </p:nvGrpSpPr>
            <p:grpSpPr>
              <a:xfrm>
                <a:off x="9735130" y="4644187"/>
                <a:ext cx="544066" cy="440631"/>
                <a:chOff x="7173579" y="2415967"/>
                <a:chExt cx="544066" cy="440631"/>
              </a:xfrm>
            </p:grpSpPr>
            <p:sp>
              <p:nvSpPr>
                <p:cNvPr id="96" name="Elipse 95"/>
                <p:cNvSpPr/>
                <p:nvPr/>
              </p:nvSpPr>
              <p:spPr>
                <a:xfrm>
                  <a:off x="7218947" y="2415967"/>
                  <a:ext cx="440631" cy="4406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latin typeface="Avenir Next for ABG Demi" panose="020B0703020202020204" pitchFamily="34" charset="0"/>
                  </a:endParaRPr>
                </a:p>
              </p:txBody>
            </p:sp>
            <p:sp>
              <p:nvSpPr>
                <p:cNvPr id="97" name="TextBox 115"/>
                <p:cNvSpPr txBox="1"/>
                <p:nvPr/>
              </p:nvSpPr>
              <p:spPr>
                <a:xfrm>
                  <a:off x="7173579" y="2467005"/>
                  <a:ext cx="544066" cy="332775"/>
                </a:xfrm>
                <a:prstGeom prst="rect">
                  <a:avLst/>
                </a:prstGeom>
                <a:noFill/>
              </p:spPr>
              <p:txBody>
                <a:bodyPr wrap="square" rtlCol="0">
                  <a:spAutoFit/>
                </a:bodyPr>
                <a:lstStyle/>
                <a:p>
                  <a:pPr algn="ctr"/>
                  <a:r>
                    <a:rPr lang="en-US" sz="1400" dirty="0" smtClean="0">
                      <a:solidFill>
                        <a:schemeClr val="bg1"/>
                      </a:solidFill>
                      <a:latin typeface="Avenir Next for ABG Demi" panose="020B0703020202020204" pitchFamily="34" charset="0"/>
                    </a:rPr>
                    <a:t>3</a:t>
                  </a:r>
                  <a:endParaRPr lang="en-US" sz="1400" b="1" dirty="0">
                    <a:solidFill>
                      <a:schemeClr val="bg1"/>
                    </a:solidFill>
                    <a:latin typeface="Avenir Next for ABG Demi" panose="020B0703020202020204" pitchFamily="34" charset="0"/>
                  </a:endParaRPr>
                </a:p>
              </p:txBody>
            </p:sp>
          </p:grpSp>
          <p:grpSp>
            <p:nvGrpSpPr>
              <p:cNvPr id="29" name="Group 28"/>
              <p:cNvGrpSpPr/>
              <p:nvPr/>
            </p:nvGrpSpPr>
            <p:grpSpPr>
              <a:xfrm>
                <a:off x="7876757" y="1182678"/>
                <a:ext cx="2429573" cy="4208712"/>
                <a:chOff x="8101878" y="1800272"/>
                <a:chExt cx="1979630" cy="3055895"/>
              </a:xfrm>
            </p:grpSpPr>
            <p:grpSp>
              <p:nvGrpSpPr>
                <p:cNvPr id="108" name="Group 107"/>
                <p:cNvGrpSpPr/>
                <p:nvPr/>
              </p:nvGrpSpPr>
              <p:grpSpPr>
                <a:xfrm>
                  <a:off x="8595820" y="3321635"/>
                  <a:ext cx="1485688" cy="1534532"/>
                  <a:chOff x="8369811" y="2449083"/>
                  <a:chExt cx="892574" cy="1534532"/>
                </a:xfrm>
              </p:grpSpPr>
              <p:grpSp>
                <p:nvGrpSpPr>
                  <p:cNvPr id="110" name="Group 109"/>
                  <p:cNvGrpSpPr/>
                  <p:nvPr/>
                </p:nvGrpSpPr>
                <p:grpSpPr>
                  <a:xfrm>
                    <a:off x="8369811" y="2449083"/>
                    <a:ext cx="296770" cy="765131"/>
                    <a:chOff x="8316812" y="2452781"/>
                    <a:chExt cx="891710" cy="891712"/>
                  </a:xfrm>
                </p:grpSpPr>
                <p:cxnSp>
                  <p:nvCxnSpPr>
                    <p:cNvPr id="118" name="Straight Connector 117"/>
                    <p:cNvCxnSpPr/>
                    <p:nvPr/>
                  </p:nvCxnSpPr>
                  <p:spPr>
                    <a:xfrm>
                      <a:off x="8316812" y="2455293"/>
                      <a:ext cx="8917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8759743" y="2898637"/>
                      <a:ext cx="89171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111" name="Group 110"/>
                  <p:cNvGrpSpPr/>
                  <p:nvPr/>
                </p:nvGrpSpPr>
                <p:grpSpPr>
                  <a:xfrm>
                    <a:off x="8663136" y="3216675"/>
                    <a:ext cx="599249" cy="766940"/>
                    <a:chOff x="8363750" y="2424613"/>
                    <a:chExt cx="1800555" cy="893820"/>
                  </a:xfrm>
                </p:grpSpPr>
                <p:cxnSp>
                  <p:nvCxnSpPr>
                    <p:cNvPr id="112" name="Straight Connector 111"/>
                    <p:cNvCxnSpPr/>
                    <p:nvPr/>
                  </p:nvCxnSpPr>
                  <p:spPr>
                    <a:xfrm>
                      <a:off x="8363750" y="2424613"/>
                      <a:ext cx="89171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6200000">
                      <a:off x="8826738" y="2872576"/>
                      <a:ext cx="89171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9272592" y="3318433"/>
                      <a:ext cx="89171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grpSp>
              <p:nvGrpSpPr>
                <p:cNvPr id="77" name="Group 76"/>
                <p:cNvGrpSpPr/>
                <p:nvPr/>
              </p:nvGrpSpPr>
              <p:grpSpPr>
                <a:xfrm>
                  <a:off x="8101878" y="1800272"/>
                  <a:ext cx="493981" cy="1530262"/>
                  <a:chOff x="8366730" y="1539140"/>
                  <a:chExt cx="891712" cy="1783424"/>
                </a:xfrm>
              </p:grpSpPr>
              <p:cxnSp>
                <p:nvCxnSpPr>
                  <p:cNvPr id="78" name="Straight Connector 77"/>
                  <p:cNvCxnSpPr/>
                  <p:nvPr/>
                </p:nvCxnSpPr>
                <p:spPr>
                  <a:xfrm>
                    <a:off x="8366730" y="2430853"/>
                    <a:ext cx="89171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8812586" y="2876708"/>
                    <a:ext cx="89171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6200000">
                    <a:off x="7928814" y="1984996"/>
                    <a:ext cx="89171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cxnSp>
            <p:nvCxnSpPr>
              <p:cNvPr id="41" name="Straight Connector 40"/>
              <p:cNvCxnSpPr/>
              <p:nvPr/>
            </p:nvCxnSpPr>
            <p:spPr>
              <a:xfrm>
                <a:off x="7791688" y="1182678"/>
                <a:ext cx="1701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10216210" y="5397848"/>
                <a:ext cx="170137" cy="0"/>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519376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nodeType="withEffect">
                                  <p:stCondLst>
                                    <p:cond delay="0"/>
                                  </p:stCondLst>
                                  <p:childTnLst>
                                    <p:animScale>
                                      <p:cBhvr>
                                        <p:cTn id="6" dur="750" fill="hold"/>
                                        <p:tgtEl>
                                          <p:spTgt spid="125"/>
                                        </p:tgtEl>
                                      </p:cBhvr>
                                      <p:by x="0" y="0"/>
                                    </p:animScale>
                                  </p:childTnLst>
                                </p:cTn>
                              </p:par>
                              <p:par>
                                <p:cTn id="7" presetID="10" presetClass="entr" presetSubtype="0" fill="hold" nodeType="withEffect">
                                  <p:stCondLst>
                                    <p:cond delay="75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par>
                          <p:cTn id="10" fill="hold">
                            <p:stCondLst>
                              <p:cond delay="125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par>
                                <p:cTn id="19" presetID="22" presetClass="entr" presetSubtype="1" fill="hold" nodeType="withEffect">
                                  <p:stCondLst>
                                    <p:cond delay="25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par>
                                <p:cTn id="22" presetID="22" presetClass="entr" presetSubtype="2" fill="hold" nodeType="withEffect">
                                  <p:stCondLst>
                                    <p:cond delay="250"/>
                                  </p:stCondLst>
                                  <p:childTnLst>
                                    <p:set>
                                      <p:cBhvr>
                                        <p:cTn id="23" dur="1" fill="hold">
                                          <p:stCondLst>
                                            <p:cond delay="0"/>
                                          </p:stCondLst>
                                        </p:cTn>
                                        <p:tgtEl>
                                          <p:spTgt spid="35"/>
                                        </p:tgtEl>
                                        <p:attrNameLst>
                                          <p:attrName>style.visibility</p:attrName>
                                        </p:attrNameLst>
                                      </p:cBhvr>
                                      <p:to>
                                        <p:strVal val="visible"/>
                                      </p:to>
                                    </p:set>
                                    <p:animEffect transition="in" filter="wipe(right)">
                                      <p:cBhvr>
                                        <p:cTn id="24" dur="500"/>
                                        <p:tgtEl>
                                          <p:spTgt spid="35"/>
                                        </p:tgtEl>
                                      </p:cBhvr>
                                    </p:animEffect>
                                  </p:childTnLst>
                                </p:cTn>
                              </p:par>
                              <p:par>
                                <p:cTn id="25" presetID="22" presetClass="entr" presetSubtype="8" fill="hold" nodeType="withEffect">
                                  <p:stCondLst>
                                    <p:cond delay="25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Effect transition="in" filter="fade">
                                      <p:cBhvr>
                                        <p:cTn id="40" dur="500"/>
                                        <p:tgtEl>
                                          <p:spTgt spid="21"/>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childTnLst>
                          </p:cTn>
                        </p:par>
                        <p:par>
                          <p:cTn id="46" fill="hold">
                            <p:stCondLst>
                              <p:cond delay="2000"/>
                            </p:stCondLst>
                            <p:childTnLst>
                              <p:par>
                                <p:cTn id="47" presetID="22" presetClass="entr" presetSubtype="8"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par>
                                <p:cTn id="50" presetID="22" presetClass="entr" presetSubtype="8"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par>
                                <p:cTn id="53" presetID="22" presetClass="entr" presetSubtype="8"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childTnLst>
                          </p:cTn>
                        </p:par>
                        <p:par>
                          <p:cTn id="56" fill="hold">
                            <p:stCondLst>
                              <p:cond delay="2500"/>
                            </p:stCondLst>
                            <p:childTnLst>
                              <p:par>
                                <p:cTn id="57" presetID="21" presetClass="entr" presetSubtype="1"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heel(1)">
                                      <p:cBhvr>
                                        <p:cTn id="59" dur="1000"/>
                                        <p:tgtEl>
                                          <p:spTgt spid="23"/>
                                        </p:tgtEl>
                                      </p:cBhvr>
                                    </p:animEffect>
                                  </p:childTnLst>
                                </p:cTn>
                              </p:par>
                              <p:par>
                                <p:cTn id="60" presetID="42" presetClass="entr" presetSubtype="0" fill="hold" grpId="0" nodeType="withEffect">
                                  <p:stCondLst>
                                    <p:cond delay="0"/>
                                  </p:stCondLst>
                                  <p:childTnLst>
                                    <p:set>
                                      <p:cBhvr>
                                        <p:cTn id="61" dur="1" fill="hold">
                                          <p:stCondLst>
                                            <p:cond delay="0"/>
                                          </p:stCondLst>
                                        </p:cTn>
                                        <p:tgtEl>
                                          <p:spTgt spid="109"/>
                                        </p:tgtEl>
                                        <p:attrNameLst>
                                          <p:attrName>style.visibility</p:attrName>
                                        </p:attrNameLst>
                                      </p:cBhvr>
                                      <p:to>
                                        <p:strVal val="visible"/>
                                      </p:to>
                                    </p:set>
                                    <p:animEffect transition="in" filter="fade">
                                      <p:cBhvr>
                                        <p:cTn id="62" dur="750"/>
                                        <p:tgtEl>
                                          <p:spTgt spid="109"/>
                                        </p:tgtEl>
                                      </p:cBhvr>
                                    </p:animEffect>
                                    <p:anim calcmode="lin" valueType="num">
                                      <p:cBhvr>
                                        <p:cTn id="63" dur="750" fill="hold"/>
                                        <p:tgtEl>
                                          <p:spTgt spid="109"/>
                                        </p:tgtEl>
                                        <p:attrNameLst>
                                          <p:attrName>ppt_x</p:attrName>
                                        </p:attrNameLst>
                                      </p:cBhvr>
                                      <p:tavLst>
                                        <p:tav tm="0">
                                          <p:val>
                                            <p:strVal val="#ppt_x"/>
                                          </p:val>
                                        </p:tav>
                                        <p:tav tm="100000">
                                          <p:val>
                                            <p:strVal val="#ppt_x"/>
                                          </p:val>
                                        </p:tav>
                                      </p:tavLst>
                                    </p:anim>
                                    <p:anim calcmode="lin" valueType="num">
                                      <p:cBhvr>
                                        <p:cTn id="64" dur="750" fill="hold"/>
                                        <p:tgtEl>
                                          <p:spTgt spid="109"/>
                                        </p:tgtEl>
                                        <p:attrNameLst>
                                          <p:attrName>ppt_y</p:attrName>
                                        </p:attrNameLst>
                                      </p:cBhvr>
                                      <p:tavLst>
                                        <p:tav tm="0">
                                          <p:val>
                                            <p:strVal val="#ppt_y+.1"/>
                                          </p:val>
                                        </p:tav>
                                        <p:tav tm="100000">
                                          <p:val>
                                            <p:strVal val="#ppt_y"/>
                                          </p:val>
                                        </p:tav>
                                      </p:tavLst>
                                    </p:anim>
                                  </p:childTnLst>
                                </p:cTn>
                              </p:par>
                            </p:childTnLst>
                          </p:cTn>
                        </p:par>
                        <p:par>
                          <p:cTn id="65" fill="hold">
                            <p:stCondLst>
                              <p:cond delay="3500"/>
                            </p:stCondLst>
                            <p:childTnLst>
                              <p:par>
                                <p:cTn id="66" presetID="10" presetClass="entr" presetSubtype="0" fill="hold" nodeType="after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500"/>
                                        <p:tgtEl>
                                          <p:spTgt spid="48"/>
                                        </p:tgtEl>
                                      </p:cBhvr>
                                    </p:animEffect>
                                  </p:childTnLst>
                                </p:cTn>
                              </p:par>
                            </p:childTnLst>
                          </p:cTn>
                        </p:par>
                        <p:par>
                          <p:cTn id="69" fill="hold">
                            <p:stCondLst>
                              <p:cond delay="4000"/>
                            </p:stCondLst>
                            <p:childTnLst>
                              <p:par>
                                <p:cTn id="70" presetID="10" presetClass="entr" presetSubtype="0" fill="hold" grpId="0" nodeType="afterEffect">
                                  <p:stCondLst>
                                    <p:cond delay="0"/>
                                  </p:stCondLst>
                                  <p:childTnLst>
                                    <p:set>
                                      <p:cBhvr>
                                        <p:cTn id="71" dur="1" fill="hold">
                                          <p:stCondLst>
                                            <p:cond delay="0"/>
                                          </p:stCondLst>
                                        </p:cTn>
                                        <p:tgtEl>
                                          <p:spTgt spid="84"/>
                                        </p:tgtEl>
                                        <p:attrNameLst>
                                          <p:attrName>style.visibility</p:attrName>
                                        </p:attrNameLst>
                                      </p:cBhvr>
                                      <p:to>
                                        <p:strVal val="visible"/>
                                      </p:to>
                                    </p:set>
                                    <p:animEffect transition="in" filter="fade">
                                      <p:cBhvr>
                                        <p:cTn id="72" dur="500"/>
                                        <p:tgtEl>
                                          <p:spTgt spid="84"/>
                                        </p:tgtEl>
                                      </p:cBhvr>
                                    </p:animEffect>
                                  </p:childTnLst>
                                </p:cTn>
                              </p:par>
                            </p:childTnLst>
                          </p:cTn>
                        </p:par>
                        <p:par>
                          <p:cTn id="73" fill="hold">
                            <p:stCondLst>
                              <p:cond delay="4500"/>
                            </p:stCondLst>
                            <p:childTnLst>
                              <p:par>
                                <p:cTn id="74" presetID="10" presetClass="entr" presetSubtype="0" fill="hold" nodeType="after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500"/>
                                        <p:tgtEl>
                                          <p:spTgt spid="49"/>
                                        </p:tgtEl>
                                      </p:cBhvr>
                                    </p:animEffect>
                                  </p:childTnLst>
                                </p:cTn>
                              </p:par>
                            </p:childTnLst>
                          </p:cTn>
                        </p:par>
                        <p:par>
                          <p:cTn id="77" fill="hold">
                            <p:stCondLst>
                              <p:cond delay="5000"/>
                            </p:stCondLst>
                            <p:childTnLst>
                              <p:par>
                                <p:cTn id="78" presetID="10" presetClass="entr" presetSubtype="0" fill="hold" nodeType="after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fade">
                                      <p:cBhvr>
                                        <p:cTn id="8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0" grpId="0"/>
      <p:bldP spid="42" grpId="0"/>
      <p:bldP spid="84" grpId="0"/>
      <p:bldP spid="109" grpId="0"/>
      <p:bldP spid="17" grpId="0" animBg="1"/>
      <p:bldP spid="19" grpId="0"/>
      <p:bldP spid="21" grpId="0" animBg="1"/>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463" y="274638"/>
            <a:ext cx="8339578" cy="1143000"/>
          </a:xfrm>
        </p:spPr>
        <p:txBody>
          <a:bodyPr/>
          <a:lstStyle/>
          <a:p>
            <a:pPr fontAlgn="auto">
              <a:spcAft>
                <a:spcPts val="0"/>
              </a:spcAft>
              <a:defRPr/>
            </a:pPr>
            <a:r>
              <a:rPr lang="en-AU" sz="3600" u="sng" dirty="0" smtClean="0"/>
              <a:t>CHALLENGES IN SERVICE DELIVERY</a:t>
            </a:r>
            <a:br>
              <a:rPr lang="en-AU" sz="3600" u="sng" dirty="0" smtClean="0"/>
            </a:br>
            <a:r>
              <a:rPr lang="en-AU" sz="2000" dirty="0"/>
              <a:t>// Research </a:t>
            </a:r>
            <a:r>
              <a:rPr lang="en-AU" sz="2000" dirty="0" smtClean="0"/>
              <a:t>Questions</a:t>
            </a:r>
            <a:endParaRPr lang="en-US" sz="3600" u="sng" dirty="0"/>
          </a:p>
        </p:txBody>
      </p:sp>
      <p:sp>
        <p:nvSpPr>
          <p:cNvPr id="27" name="Date Placeholder 3"/>
          <p:cNvSpPr txBox="1">
            <a:spLocks/>
          </p:cNvSpPr>
          <p:nvPr/>
        </p:nvSpPr>
        <p:spPr>
          <a:xfrm>
            <a:off x="7944068" y="6441290"/>
            <a:ext cx="742731"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800" kern="1200">
                <a:solidFill>
                  <a:schemeClr val="tx1"/>
                </a:solidFill>
                <a:latin typeface="Helvetic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fld id="{7C5371F1-2FF3-7247-A566-686FE4332CF6}" type="datetime1">
              <a:rPr lang="en-AU" smtClean="0"/>
              <a:pPr/>
              <a:t>15/03/2017</a:t>
            </a:fld>
            <a:endParaRPr lang="en-US"/>
          </a:p>
        </p:txBody>
      </p:sp>
      <p:sp>
        <p:nvSpPr>
          <p:cNvPr id="28" name="Slide Number Placeholder 4"/>
          <p:cNvSpPr txBox="1">
            <a:spLocks/>
          </p:cNvSpPr>
          <p:nvPr/>
        </p:nvSpPr>
        <p:spPr>
          <a:xfrm>
            <a:off x="8686799" y="6441290"/>
            <a:ext cx="322317"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800" b="1" kern="1200">
                <a:solidFill>
                  <a:schemeClr val="tx1"/>
                </a:solidFill>
                <a:latin typeface="Helvetic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fld id="{CC83A571-A0A1-A243-A7F6-1CD9B0B0A27C}" type="slidenum">
              <a:rPr lang="en-US" smtClean="0"/>
              <a:pPr/>
              <a:t>32</a:t>
            </a:fld>
            <a:endParaRPr lang="en-US" dirty="0"/>
          </a:p>
        </p:txBody>
      </p:sp>
      <p:sp>
        <p:nvSpPr>
          <p:cNvPr id="15" name="Content Placeholder 9"/>
          <p:cNvSpPr txBox="1">
            <a:spLocks/>
          </p:cNvSpPr>
          <p:nvPr/>
        </p:nvSpPr>
        <p:spPr>
          <a:xfrm>
            <a:off x="525462" y="1779647"/>
            <a:ext cx="4770438" cy="124582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63" indent="-182563">
              <a:lnSpc>
                <a:spcPct val="125000"/>
              </a:lnSpc>
              <a:buFont typeface="Arial" pitchFamily="34" charset="0"/>
              <a:buChar char="•"/>
              <a:defRPr/>
            </a:pPr>
            <a:r>
              <a:rPr lang="en-AU" sz="1400" b="1" dirty="0" smtClean="0">
                <a:solidFill>
                  <a:srgbClr val="000000"/>
                </a:solidFill>
              </a:rPr>
              <a:t>HELP </a:t>
            </a:r>
            <a:r>
              <a:rPr lang="en-AU" sz="1400" b="1" dirty="0">
                <a:solidFill>
                  <a:srgbClr val="000000"/>
                </a:solidFill>
              </a:rPr>
              <a:t>SEEKING //  </a:t>
            </a:r>
            <a:r>
              <a:rPr lang="en-AU" sz="1400" dirty="0">
                <a:solidFill>
                  <a:srgbClr val="000000"/>
                </a:solidFill>
              </a:rPr>
              <a:t>Why don’t young people seek help? Is user driven screening appropriate? What does online triage look like</a:t>
            </a:r>
            <a:r>
              <a:rPr lang="en-AU" sz="1400" dirty="0" smtClean="0">
                <a:solidFill>
                  <a:srgbClr val="000000"/>
                </a:solidFill>
              </a:rPr>
              <a:t>?</a:t>
            </a:r>
            <a:endParaRPr lang="en-AU" sz="1400" dirty="0">
              <a:solidFill>
                <a:srgbClr val="000000"/>
              </a:solidFill>
            </a:endParaRPr>
          </a:p>
          <a:p>
            <a:pPr marL="182563" indent="-182563">
              <a:lnSpc>
                <a:spcPct val="125000"/>
              </a:lnSpc>
              <a:buFont typeface="Arial" pitchFamily="34" charset="0"/>
              <a:buChar char="•"/>
              <a:defRPr/>
            </a:pPr>
            <a:r>
              <a:rPr lang="en-AU" sz="1400" b="1" dirty="0">
                <a:solidFill>
                  <a:srgbClr val="000000"/>
                </a:solidFill>
              </a:rPr>
              <a:t>CONSUMER ENGAGEMENT// </a:t>
            </a:r>
            <a:r>
              <a:rPr lang="en-AU" sz="1400" dirty="0">
                <a:solidFill>
                  <a:srgbClr val="000000"/>
                </a:solidFill>
              </a:rPr>
              <a:t>Can young people be partners in care? What would an empowered consumer manage online</a:t>
            </a:r>
            <a:r>
              <a:rPr lang="en-AU" sz="1400" dirty="0" smtClean="0">
                <a:solidFill>
                  <a:srgbClr val="000000"/>
                </a:solidFill>
              </a:rPr>
              <a:t>?</a:t>
            </a:r>
            <a:endParaRPr lang="en-AU" sz="1400" dirty="0">
              <a:solidFill>
                <a:srgbClr val="000000"/>
              </a:solidFill>
            </a:endParaRPr>
          </a:p>
          <a:p>
            <a:pPr marL="182563" indent="-182563">
              <a:lnSpc>
                <a:spcPct val="125000"/>
              </a:lnSpc>
              <a:buFont typeface="Arial" pitchFamily="34" charset="0"/>
              <a:buChar char="•"/>
              <a:defRPr/>
            </a:pPr>
            <a:r>
              <a:rPr lang="en-AU" sz="1400" b="1" dirty="0">
                <a:solidFill>
                  <a:srgbClr val="000000"/>
                </a:solidFill>
              </a:rPr>
              <a:t>COMPLIANCE TO TREATMENT// </a:t>
            </a:r>
            <a:r>
              <a:rPr lang="en-AU" sz="1400" dirty="0">
                <a:solidFill>
                  <a:srgbClr val="000000"/>
                </a:solidFill>
              </a:rPr>
              <a:t>Are social networking, gaming, digital content creation, mobile applications and virtual worlds a valid and reliable tool to enhance compliance</a:t>
            </a:r>
            <a:r>
              <a:rPr lang="en-AU" sz="1400" dirty="0" smtClean="0">
                <a:solidFill>
                  <a:srgbClr val="000000"/>
                </a:solidFill>
              </a:rPr>
              <a:t>?</a:t>
            </a:r>
            <a:endParaRPr lang="en-AU" sz="1400" dirty="0">
              <a:solidFill>
                <a:srgbClr val="000000"/>
              </a:solidFill>
            </a:endParaRPr>
          </a:p>
          <a:p>
            <a:pPr marL="182563" indent="-182563">
              <a:lnSpc>
                <a:spcPct val="125000"/>
              </a:lnSpc>
              <a:buFont typeface="Arial" pitchFamily="34" charset="0"/>
              <a:buChar char="•"/>
              <a:defRPr/>
            </a:pPr>
            <a:r>
              <a:rPr lang="en-AU" sz="1400" b="1" dirty="0" smtClean="0">
                <a:solidFill>
                  <a:srgbClr val="000000"/>
                </a:solidFill>
              </a:rPr>
              <a:t>WORKFORCE </a:t>
            </a:r>
            <a:r>
              <a:rPr lang="en-AU" sz="1400" b="1" dirty="0">
                <a:solidFill>
                  <a:srgbClr val="000000"/>
                </a:solidFill>
              </a:rPr>
              <a:t>CAPACITY// </a:t>
            </a:r>
            <a:r>
              <a:rPr lang="en-AU" sz="1400" dirty="0">
                <a:solidFill>
                  <a:srgbClr val="000000"/>
                </a:solidFill>
              </a:rPr>
              <a:t>What role can technology play in rural, remote and regional communities and in vulnerable populations? How do you up skill a workforce in the use of ICT?</a:t>
            </a:r>
            <a:endParaRPr lang="en-AU" sz="1400" b="1" dirty="0">
              <a:solidFill>
                <a:srgbClr val="000000"/>
              </a:solidFill>
            </a:endParaRPr>
          </a:p>
        </p:txBody>
      </p:sp>
      <p:sp>
        <p:nvSpPr>
          <p:cNvPr id="17" name="Content Placeholder 9"/>
          <p:cNvSpPr txBox="1">
            <a:spLocks/>
          </p:cNvSpPr>
          <p:nvPr/>
        </p:nvSpPr>
        <p:spPr>
          <a:xfrm>
            <a:off x="3600155" y="3025467"/>
            <a:ext cx="2015218" cy="124582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300" dirty="0" smtClean="0">
              <a:solidFill>
                <a:srgbClr val="000000"/>
              </a:solidFill>
            </a:endParaRPr>
          </a:p>
        </p:txBody>
      </p:sp>
      <p:sp>
        <p:nvSpPr>
          <p:cNvPr id="32" name="Date Placeholder 31"/>
          <p:cNvSpPr>
            <a:spLocks noGrp="1"/>
          </p:cNvSpPr>
          <p:nvPr>
            <p:ph type="dt" sz="half" idx="10"/>
          </p:nvPr>
        </p:nvSpPr>
        <p:spPr>
          <a:xfrm>
            <a:off x="7944068" y="6441290"/>
            <a:ext cx="742731" cy="365125"/>
          </a:xfrm>
        </p:spPr>
        <p:txBody>
          <a:bodyPr/>
          <a:lstStyle/>
          <a:p>
            <a:fld id="{BCE19F7F-228A-D049-9FEF-B419F0A22711}" type="datetime1">
              <a:rPr lang="en-AU" smtClean="0">
                <a:cs typeface="Helvetica"/>
              </a:rPr>
              <a:t>15/03/2017</a:t>
            </a:fld>
            <a:endParaRPr lang="en-US" dirty="0">
              <a:cs typeface="Helvetica"/>
            </a:endParaRPr>
          </a:p>
        </p:txBody>
      </p:sp>
      <p:pic>
        <p:nvPicPr>
          <p:cNvPr id="34" name="Picture 33" descr="Bubble_yellow.png"/>
          <p:cNvPicPr>
            <a:picLocks noChangeAspect="1"/>
          </p:cNvPicPr>
          <p:nvPr/>
        </p:nvPicPr>
        <p:blipFill>
          <a:blip r:embed="rId2">
            <a:alphaModFix amt="82000"/>
            <a:extLst>
              <a:ext uri="{28A0092B-C50C-407E-A947-70E740481C1C}">
                <a14:useLocalDpi xmlns:a14="http://schemas.microsoft.com/office/drawing/2010/main" val="0"/>
              </a:ext>
            </a:extLst>
          </a:blip>
          <a:stretch>
            <a:fillRect/>
          </a:stretch>
        </p:blipFill>
        <p:spPr>
          <a:xfrm>
            <a:off x="5755306" y="2008247"/>
            <a:ext cx="3109735" cy="3338453"/>
          </a:xfrm>
          <a:prstGeom prst="rect">
            <a:avLst/>
          </a:prstGeom>
        </p:spPr>
      </p:pic>
      <p:sp>
        <p:nvSpPr>
          <p:cNvPr id="35" name="Content Placeholder 7"/>
          <p:cNvSpPr txBox="1">
            <a:spLocks/>
          </p:cNvSpPr>
          <p:nvPr/>
        </p:nvSpPr>
        <p:spPr bwMode="auto">
          <a:xfrm>
            <a:off x="5939367" y="3065793"/>
            <a:ext cx="2774805" cy="1506859"/>
          </a:xfrm>
          <a:prstGeom prst="rect">
            <a:avLst/>
          </a:prstGeom>
        </p:spPr>
        <p:txBody>
          <a:bodyPr anchor="ctr"/>
          <a:lstStyle/>
          <a:p>
            <a:pPr algn="ctr">
              <a:spcBef>
                <a:spcPct val="20000"/>
              </a:spcBef>
              <a:defRPr/>
            </a:pPr>
            <a:r>
              <a:rPr lang="en-AU" dirty="0" smtClean="0">
                <a:solidFill>
                  <a:srgbClr val="000000"/>
                </a:solidFill>
                <a:latin typeface="Helvetica"/>
                <a:cs typeface="Helvetica"/>
              </a:rPr>
              <a:t>“</a:t>
            </a:r>
            <a:r>
              <a:rPr lang="en-US" dirty="0" smtClean="0">
                <a:solidFill>
                  <a:srgbClr val="000000"/>
                </a:solidFill>
                <a:latin typeface="Helvetica"/>
                <a:cs typeface="Helvetica"/>
              </a:rPr>
              <a:t>It </a:t>
            </a:r>
            <a:r>
              <a:rPr lang="en-US" dirty="0">
                <a:solidFill>
                  <a:srgbClr val="000000"/>
                </a:solidFill>
                <a:latin typeface="Helvetica"/>
                <a:cs typeface="Helvetica"/>
              </a:rPr>
              <a:t>was 1.30am; I was desperate and had nowhere to turn. I somewhat sarcastically went to Google and typed in ‘help’. The Reach Out site was the first </a:t>
            </a:r>
            <a:r>
              <a:rPr lang="en-US" dirty="0" smtClean="0">
                <a:solidFill>
                  <a:srgbClr val="000000"/>
                </a:solidFill>
                <a:latin typeface="Helvetica"/>
                <a:cs typeface="Helvetica"/>
              </a:rPr>
              <a:t>result</a:t>
            </a:r>
            <a:r>
              <a:rPr lang="en-AU" dirty="0" smtClean="0">
                <a:solidFill>
                  <a:srgbClr val="000000"/>
                </a:solidFill>
                <a:latin typeface="Helvetica"/>
                <a:cs typeface="Helvetica"/>
              </a:rPr>
              <a:t>.” </a:t>
            </a:r>
            <a:endParaRPr lang="en-AU" baseline="0" dirty="0">
              <a:solidFill>
                <a:srgbClr val="000000"/>
              </a:solidFill>
              <a:latin typeface="Helvetica"/>
              <a:cs typeface="Helvetica"/>
            </a:endParaRPr>
          </a:p>
        </p:txBody>
      </p:sp>
    </p:spTree>
    <p:extLst>
      <p:ext uri="{BB962C8B-B14F-4D97-AF65-F5344CB8AC3E}">
        <p14:creationId xmlns:p14="http://schemas.microsoft.com/office/powerpoint/2010/main" val="17358571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3801A6E2-921A-8B44-89CC-14256688F4A6}" type="datetime1">
              <a:rPr lang="en-AU" smtClean="0"/>
              <a:pPr>
                <a:defRPr/>
              </a:pPr>
              <a:t>15/03/2017</a:t>
            </a:fld>
            <a:endParaRPr lang="en-US" dirty="0"/>
          </a:p>
        </p:txBody>
      </p:sp>
      <p:sp>
        <p:nvSpPr>
          <p:cNvPr id="5" name="Slide Number Placeholder 4"/>
          <p:cNvSpPr>
            <a:spLocks noGrp="1"/>
          </p:cNvSpPr>
          <p:nvPr>
            <p:ph type="sldNum" sz="quarter" idx="11"/>
          </p:nvPr>
        </p:nvSpPr>
        <p:spPr/>
        <p:txBody>
          <a:bodyPr/>
          <a:lstStyle/>
          <a:p>
            <a:pPr>
              <a:defRPr/>
            </a:pPr>
            <a:fld id="{B0FAFAB5-064F-2949-B78A-44A9C492B156}" type="slidenum">
              <a:rPr lang="en-US" smtClean="0"/>
              <a:pPr>
                <a:defRPr/>
              </a:pPr>
              <a:t>33</a:t>
            </a:fld>
            <a:endParaRPr lang="en-US" dirty="0"/>
          </a:p>
        </p:txBody>
      </p:sp>
      <p:pic>
        <p:nvPicPr>
          <p:cNvPr id="7" name="Picture 6"/>
          <p:cNvPicPr>
            <a:picLocks noChangeAspect="1"/>
          </p:cNvPicPr>
          <p:nvPr/>
        </p:nvPicPr>
        <p:blipFill>
          <a:blip r:embed="rId2"/>
          <a:stretch>
            <a:fillRect/>
          </a:stretch>
        </p:blipFill>
        <p:spPr>
          <a:xfrm>
            <a:off x="215900" y="508000"/>
            <a:ext cx="8928100" cy="5575300"/>
          </a:xfrm>
          <a:prstGeom prst="rect">
            <a:avLst/>
          </a:prstGeom>
        </p:spPr>
      </p:pic>
    </p:spTree>
    <p:extLst>
      <p:ext uri="{BB962C8B-B14F-4D97-AF65-F5344CB8AC3E}">
        <p14:creationId xmlns:p14="http://schemas.microsoft.com/office/powerpoint/2010/main" val="9849688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srcRect l="-4307" r="-2363"/>
          <a:stretch/>
        </p:blipFill>
        <p:spPr>
          <a:xfrm>
            <a:off x="279400" y="452438"/>
            <a:ext cx="8597900" cy="5681662"/>
          </a:xfrm>
        </p:spPr>
      </p:pic>
      <p:sp>
        <p:nvSpPr>
          <p:cNvPr id="4" name="Date Placeholder 3"/>
          <p:cNvSpPr>
            <a:spLocks noGrp="1"/>
          </p:cNvSpPr>
          <p:nvPr>
            <p:ph type="dt" sz="half" idx="10"/>
          </p:nvPr>
        </p:nvSpPr>
        <p:spPr/>
        <p:txBody>
          <a:bodyPr/>
          <a:lstStyle/>
          <a:p>
            <a:pPr>
              <a:defRPr/>
            </a:pPr>
            <a:fld id="{3801A6E2-921A-8B44-89CC-14256688F4A6}" type="datetime1">
              <a:rPr lang="en-AU" smtClean="0"/>
              <a:pPr>
                <a:defRPr/>
              </a:pPr>
              <a:t>15/03/2017</a:t>
            </a:fld>
            <a:endParaRPr lang="en-US" dirty="0"/>
          </a:p>
        </p:txBody>
      </p:sp>
      <p:sp>
        <p:nvSpPr>
          <p:cNvPr id="5" name="Slide Number Placeholder 4"/>
          <p:cNvSpPr>
            <a:spLocks noGrp="1"/>
          </p:cNvSpPr>
          <p:nvPr>
            <p:ph type="sldNum" sz="quarter" idx="11"/>
          </p:nvPr>
        </p:nvSpPr>
        <p:spPr/>
        <p:txBody>
          <a:bodyPr/>
          <a:lstStyle/>
          <a:p>
            <a:pPr>
              <a:defRPr/>
            </a:pPr>
            <a:fld id="{B0FAFAB5-064F-2949-B78A-44A9C492B156}" type="slidenum">
              <a:rPr lang="en-US" smtClean="0"/>
              <a:pPr>
                <a:defRPr/>
              </a:pPr>
              <a:t>34</a:t>
            </a:fld>
            <a:endParaRPr lang="en-US" dirty="0"/>
          </a:p>
        </p:txBody>
      </p:sp>
    </p:spTree>
    <p:extLst>
      <p:ext uri="{BB962C8B-B14F-4D97-AF65-F5344CB8AC3E}">
        <p14:creationId xmlns:p14="http://schemas.microsoft.com/office/powerpoint/2010/main" val="15669898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Oval 80"/>
          <p:cNvSpPr/>
          <p:nvPr/>
        </p:nvSpPr>
        <p:spPr>
          <a:xfrm>
            <a:off x="2164568" y="1854771"/>
            <a:ext cx="121650" cy="162200"/>
          </a:xfrm>
          <a:prstGeom prst="ellipse">
            <a:avLst/>
          </a:prstGeom>
          <a:solidFill>
            <a:srgbClr val="00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Oval 80"/>
          <p:cNvSpPr/>
          <p:nvPr/>
        </p:nvSpPr>
        <p:spPr>
          <a:xfrm>
            <a:off x="1735746" y="3282971"/>
            <a:ext cx="121650" cy="162200"/>
          </a:xfrm>
          <a:prstGeom prst="ellipse">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Oval 80"/>
          <p:cNvSpPr/>
          <p:nvPr/>
        </p:nvSpPr>
        <p:spPr>
          <a:xfrm>
            <a:off x="2122890" y="4722122"/>
            <a:ext cx="121650" cy="1622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Oval 80"/>
          <p:cNvSpPr/>
          <p:nvPr/>
        </p:nvSpPr>
        <p:spPr>
          <a:xfrm>
            <a:off x="3385862" y="5455464"/>
            <a:ext cx="121650" cy="162200"/>
          </a:xfrm>
          <a:prstGeom prst="ellipse">
            <a:avLst/>
          </a:prstGeom>
          <a:solidFill>
            <a:srgbClr val="F04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Oval 80"/>
          <p:cNvSpPr/>
          <p:nvPr/>
        </p:nvSpPr>
        <p:spPr>
          <a:xfrm>
            <a:off x="4681365" y="4676085"/>
            <a:ext cx="121650" cy="162200"/>
          </a:xfrm>
          <a:prstGeom prst="ellipse">
            <a:avLst/>
          </a:prstGeom>
          <a:solidFill>
            <a:srgbClr val="00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9" name="Oval 80"/>
          <p:cNvSpPr/>
          <p:nvPr/>
        </p:nvSpPr>
        <p:spPr>
          <a:xfrm>
            <a:off x="4820966" y="3282971"/>
            <a:ext cx="121650" cy="162200"/>
          </a:xfrm>
          <a:prstGeom prst="ellipse">
            <a:avLst/>
          </a:prstGeom>
          <a:solidFill>
            <a:srgbClr val="FFF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Oval 80"/>
          <p:cNvSpPr/>
          <p:nvPr/>
        </p:nvSpPr>
        <p:spPr>
          <a:xfrm>
            <a:off x="4645442" y="1797621"/>
            <a:ext cx="121650" cy="1622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Oval 80"/>
          <p:cNvSpPr/>
          <p:nvPr/>
        </p:nvSpPr>
        <p:spPr>
          <a:xfrm>
            <a:off x="3351053" y="1131770"/>
            <a:ext cx="121650" cy="162200"/>
          </a:xfrm>
          <a:prstGeom prst="ellipse">
            <a:avLst/>
          </a:prstGeom>
          <a:solidFill>
            <a:srgbClr val="F04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p:cNvSpPr/>
          <p:nvPr/>
        </p:nvSpPr>
        <p:spPr>
          <a:xfrm>
            <a:off x="1639060" y="1070801"/>
            <a:ext cx="3534089" cy="4712118"/>
          </a:xfrm>
          <a:prstGeom prst="ellipse">
            <a:avLst/>
          </a:prstGeom>
          <a:no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 name="Straight Connector 3"/>
          <p:cNvCxnSpPr/>
          <p:nvPr/>
        </p:nvCxnSpPr>
        <p:spPr>
          <a:xfrm flipH="1">
            <a:off x="3785992" y="2083043"/>
            <a:ext cx="727472" cy="822451"/>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2209737" y="3489083"/>
            <a:ext cx="1044970" cy="1268103"/>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6200000">
            <a:off x="2374237" y="2644840"/>
            <a:ext cx="0" cy="1381815"/>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119400" y="1804222"/>
            <a:ext cx="891873" cy="1189164"/>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54707" y="3339464"/>
            <a:ext cx="1732547"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406104" y="3468114"/>
            <a:ext cx="0" cy="1879538"/>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3623487" y="3573905"/>
            <a:ext cx="1069322" cy="1166924"/>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28443" y="1182886"/>
            <a:ext cx="0" cy="184242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1077837" y="308135"/>
            <a:ext cx="4616053" cy="6154737"/>
          </a:xfrm>
          <a:prstGeom prst="ellipse">
            <a:avLst/>
          </a:prstGeom>
          <a:no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1" name="Straight Connector 50"/>
          <p:cNvCxnSpPr/>
          <p:nvPr/>
        </p:nvCxnSpPr>
        <p:spPr>
          <a:xfrm>
            <a:off x="5693889" y="3302952"/>
            <a:ext cx="702945" cy="0"/>
          </a:xfrm>
          <a:prstGeom prst="line">
            <a:avLst/>
          </a:prstGeom>
          <a:no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cxnSp>
      <p:grpSp>
        <p:nvGrpSpPr>
          <p:cNvPr id="63" name="Group 62"/>
          <p:cNvGrpSpPr/>
          <p:nvPr/>
        </p:nvGrpSpPr>
        <p:grpSpPr>
          <a:xfrm>
            <a:off x="6560664" y="3117836"/>
            <a:ext cx="1425274" cy="392456"/>
            <a:chOff x="4756151" y="4762501"/>
            <a:chExt cx="2874963" cy="593725"/>
          </a:xfrm>
        </p:grpSpPr>
        <p:sp>
          <p:nvSpPr>
            <p:cNvPr id="64" name="Freeform 14"/>
            <p:cNvSpPr>
              <a:spLocks/>
            </p:cNvSpPr>
            <p:nvPr/>
          </p:nvSpPr>
          <p:spPr bwMode="auto">
            <a:xfrm>
              <a:off x="4756151" y="4762501"/>
              <a:ext cx="250825" cy="593725"/>
            </a:xfrm>
            <a:custGeom>
              <a:avLst/>
              <a:gdLst>
                <a:gd name="T0" fmla="*/ 402 w 402"/>
                <a:gd name="T1" fmla="*/ 719 h 954"/>
                <a:gd name="T2" fmla="*/ 402 w 402"/>
                <a:gd name="T3" fmla="*/ 719 h 954"/>
                <a:gd name="T4" fmla="*/ 386 w 402"/>
                <a:gd name="T5" fmla="*/ 820 h 954"/>
                <a:gd name="T6" fmla="*/ 342 w 402"/>
                <a:gd name="T7" fmla="*/ 893 h 954"/>
                <a:gd name="T8" fmla="*/ 277 w 402"/>
                <a:gd name="T9" fmla="*/ 938 h 954"/>
                <a:gd name="T10" fmla="*/ 200 w 402"/>
                <a:gd name="T11" fmla="*/ 954 h 954"/>
                <a:gd name="T12" fmla="*/ 83 w 402"/>
                <a:gd name="T13" fmla="*/ 925 h 954"/>
                <a:gd name="T14" fmla="*/ 0 w 402"/>
                <a:gd name="T15" fmla="*/ 842 h 954"/>
                <a:gd name="T16" fmla="*/ 23 w 402"/>
                <a:gd name="T17" fmla="*/ 825 h 954"/>
                <a:gd name="T18" fmla="*/ 102 w 402"/>
                <a:gd name="T19" fmla="*/ 902 h 954"/>
                <a:gd name="T20" fmla="*/ 199 w 402"/>
                <a:gd name="T21" fmla="*/ 928 h 954"/>
                <a:gd name="T22" fmla="*/ 265 w 402"/>
                <a:gd name="T23" fmla="*/ 914 h 954"/>
                <a:gd name="T24" fmla="*/ 320 w 402"/>
                <a:gd name="T25" fmla="*/ 873 h 954"/>
                <a:gd name="T26" fmla="*/ 359 w 402"/>
                <a:gd name="T27" fmla="*/ 808 h 954"/>
                <a:gd name="T28" fmla="*/ 374 w 402"/>
                <a:gd name="T29" fmla="*/ 718 h 954"/>
                <a:gd name="T30" fmla="*/ 358 w 402"/>
                <a:gd name="T31" fmla="*/ 635 h 954"/>
                <a:gd name="T32" fmla="*/ 318 w 402"/>
                <a:gd name="T33" fmla="*/ 572 h 954"/>
                <a:gd name="T34" fmla="*/ 262 w 402"/>
                <a:gd name="T35" fmla="*/ 523 h 954"/>
                <a:gd name="T36" fmla="*/ 200 w 402"/>
                <a:gd name="T37" fmla="*/ 487 h 954"/>
                <a:gd name="T38" fmla="*/ 130 w 402"/>
                <a:gd name="T39" fmla="*/ 447 h 954"/>
                <a:gd name="T40" fmla="*/ 70 w 402"/>
                <a:gd name="T41" fmla="*/ 394 h 954"/>
                <a:gd name="T42" fmla="*/ 28 w 402"/>
                <a:gd name="T43" fmla="*/ 324 h 954"/>
                <a:gd name="T44" fmla="*/ 12 w 402"/>
                <a:gd name="T45" fmla="*/ 231 h 954"/>
                <a:gd name="T46" fmla="*/ 28 w 402"/>
                <a:gd name="T47" fmla="*/ 131 h 954"/>
                <a:gd name="T48" fmla="*/ 74 w 402"/>
                <a:gd name="T49" fmla="*/ 59 h 954"/>
                <a:gd name="T50" fmla="*/ 139 w 402"/>
                <a:gd name="T51" fmla="*/ 15 h 954"/>
                <a:gd name="T52" fmla="*/ 218 w 402"/>
                <a:gd name="T53" fmla="*/ 0 h 954"/>
                <a:gd name="T54" fmla="*/ 315 w 402"/>
                <a:gd name="T55" fmla="*/ 21 h 954"/>
                <a:gd name="T56" fmla="*/ 388 w 402"/>
                <a:gd name="T57" fmla="*/ 93 h 954"/>
                <a:gd name="T58" fmla="*/ 367 w 402"/>
                <a:gd name="T59" fmla="*/ 110 h 954"/>
                <a:gd name="T60" fmla="*/ 301 w 402"/>
                <a:gd name="T61" fmla="*/ 44 h 954"/>
                <a:gd name="T62" fmla="*/ 217 w 402"/>
                <a:gd name="T63" fmla="*/ 26 h 954"/>
                <a:gd name="T64" fmla="*/ 153 w 402"/>
                <a:gd name="T65" fmla="*/ 38 h 954"/>
                <a:gd name="T66" fmla="*/ 96 w 402"/>
                <a:gd name="T67" fmla="*/ 75 h 954"/>
                <a:gd name="T68" fmla="*/ 56 w 402"/>
                <a:gd name="T69" fmla="*/ 140 h 954"/>
                <a:gd name="T70" fmla="*/ 40 w 402"/>
                <a:gd name="T71" fmla="*/ 233 h 954"/>
                <a:gd name="T72" fmla="*/ 54 w 402"/>
                <a:gd name="T73" fmla="*/ 316 h 954"/>
                <a:gd name="T74" fmla="*/ 92 w 402"/>
                <a:gd name="T75" fmla="*/ 378 h 954"/>
                <a:gd name="T76" fmla="*/ 144 w 402"/>
                <a:gd name="T77" fmla="*/ 423 h 954"/>
                <a:gd name="T78" fmla="*/ 201 w 402"/>
                <a:gd name="T79" fmla="*/ 456 h 954"/>
                <a:gd name="T80" fmla="*/ 277 w 402"/>
                <a:gd name="T81" fmla="*/ 501 h 954"/>
                <a:gd name="T82" fmla="*/ 341 w 402"/>
                <a:gd name="T83" fmla="*/ 556 h 954"/>
                <a:gd name="T84" fmla="*/ 386 w 402"/>
                <a:gd name="T85" fmla="*/ 626 h 954"/>
                <a:gd name="T86" fmla="*/ 402 w 402"/>
                <a:gd name="T87" fmla="*/ 719 h 954"/>
                <a:gd name="T88" fmla="*/ 402 w 402"/>
                <a:gd name="T89" fmla="*/ 719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2" h="954">
                  <a:moveTo>
                    <a:pt x="402" y="719"/>
                  </a:moveTo>
                  <a:lnTo>
                    <a:pt x="402" y="719"/>
                  </a:lnTo>
                  <a:cubicBezTo>
                    <a:pt x="402" y="757"/>
                    <a:pt x="397" y="791"/>
                    <a:pt x="386" y="820"/>
                  </a:cubicBezTo>
                  <a:cubicBezTo>
                    <a:pt x="375" y="849"/>
                    <a:pt x="361" y="874"/>
                    <a:pt x="342" y="893"/>
                  </a:cubicBezTo>
                  <a:cubicBezTo>
                    <a:pt x="323" y="913"/>
                    <a:pt x="301" y="928"/>
                    <a:pt x="277" y="938"/>
                  </a:cubicBezTo>
                  <a:cubicBezTo>
                    <a:pt x="252" y="949"/>
                    <a:pt x="227" y="954"/>
                    <a:pt x="200" y="954"/>
                  </a:cubicBezTo>
                  <a:cubicBezTo>
                    <a:pt x="156" y="954"/>
                    <a:pt x="117" y="944"/>
                    <a:pt x="83" y="925"/>
                  </a:cubicBezTo>
                  <a:cubicBezTo>
                    <a:pt x="49" y="906"/>
                    <a:pt x="22" y="878"/>
                    <a:pt x="0" y="842"/>
                  </a:cubicBezTo>
                  <a:lnTo>
                    <a:pt x="23" y="825"/>
                  </a:lnTo>
                  <a:cubicBezTo>
                    <a:pt x="44" y="859"/>
                    <a:pt x="70" y="885"/>
                    <a:pt x="102" y="902"/>
                  </a:cubicBezTo>
                  <a:cubicBezTo>
                    <a:pt x="134" y="919"/>
                    <a:pt x="166" y="928"/>
                    <a:pt x="199" y="928"/>
                  </a:cubicBezTo>
                  <a:cubicBezTo>
                    <a:pt x="222" y="928"/>
                    <a:pt x="244" y="923"/>
                    <a:pt x="265" y="914"/>
                  </a:cubicBezTo>
                  <a:cubicBezTo>
                    <a:pt x="286" y="904"/>
                    <a:pt x="305" y="891"/>
                    <a:pt x="320" y="873"/>
                  </a:cubicBezTo>
                  <a:cubicBezTo>
                    <a:pt x="336" y="856"/>
                    <a:pt x="349" y="834"/>
                    <a:pt x="359" y="808"/>
                  </a:cubicBezTo>
                  <a:cubicBezTo>
                    <a:pt x="369" y="781"/>
                    <a:pt x="374" y="751"/>
                    <a:pt x="374" y="718"/>
                  </a:cubicBezTo>
                  <a:cubicBezTo>
                    <a:pt x="374" y="687"/>
                    <a:pt x="369" y="660"/>
                    <a:pt x="358" y="635"/>
                  </a:cubicBezTo>
                  <a:cubicBezTo>
                    <a:pt x="348" y="611"/>
                    <a:pt x="335" y="590"/>
                    <a:pt x="318" y="572"/>
                  </a:cubicBezTo>
                  <a:cubicBezTo>
                    <a:pt x="301" y="553"/>
                    <a:pt x="282" y="537"/>
                    <a:pt x="262" y="523"/>
                  </a:cubicBezTo>
                  <a:cubicBezTo>
                    <a:pt x="241" y="510"/>
                    <a:pt x="221" y="498"/>
                    <a:pt x="200" y="487"/>
                  </a:cubicBezTo>
                  <a:cubicBezTo>
                    <a:pt x="176" y="475"/>
                    <a:pt x="152" y="462"/>
                    <a:pt x="130" y="447"/>
                  </a:cubicBezTo>
                  <a:cubicBezTo>
                    <a:pt x="107" y="432"/>
                    <a:pt x="87" y="414"/>
                    <a:pt x="70" y="394"/>
                  </a:cubicBezTo>
                  <a:cubicBezTo>
                    <a:pt x="53" y="374"/>
                    <a:pt x="39" y="350"/>
                    <a:pt x="28" y="324"/>
                  </a:cubicBezTo>
                  <a:cubicBezTo>
                    <a:pt x="17" y="297"/>
                    <a:pt x="12" y="266"/>
                    <a:pt x="12" y="231"/>
                  </a:cubicBezTo>
                  <a:cubicBezTo>
                    <a:pt x="12" y="193"/>
                    <a:pt x="17" y="160"/>
                    <a:pt x="28" y="131"/>
                  </a:cubicBezTo>
                  <a:cubicBezTo>
                    <a:pt x="40" y="102"/>
                    <a:pt x="55" y="78"/>
                    <a:pt x="74" y="59"/>
                  </a:cubicBezTo>
                  <a:cubicBezTo>
                    <a:pt x="92" y="39"/>
                    <a:pt x="114" y="25"/>
                    <a:pt x="139" y="15"/>
                  </a:cubicBezTo>
                  <a:cubicBezTo>
                    <a:pt x="164" y="5"/>
                    <a:pt x="190" y="0"/>
                    <a:pt x="218" y="0"/>
                  </a:cubicBezTo>
                  <a:cubicBezTo>
                    <a:pt x="253" y="0"/>
                    <a:pt x="286" y="7"/>
                    <a:pt x="315" y="21"/>
                  </a:cubicBezTo>
                  <a:cubicBezTo>
                    <a:pt x="345" y="35"/>
                    <a:pt x="369" y="59"/>
                    <a:pt x="388" y="93"/>
                  </a:cubicBezTo>
                  <a:lnTo>
                    <a:pt x="367" y="110"/>
                  </a:lnTo>
                  <a:cubicBezTo>
                    <a:pt x="349" y="78"/>
                    <a:pt x="326" y="56"/>
                    <a:pt x="301" y="44"/>
                  </a:cubicBezTo>
                  <a:cubicBezTo>
                    <a:pt x="276" y="32"/>
                    <a:pt x="248" y="26"/>
                    <a:pt x="217" y="26"/>
                  </a:cubicBezTo>
                  <a:cubicBezTo>
                    <a:pt x="195" y="26"/>
                    <a:pt x="174" y="30"/>
                    <a:pt x="153" y="38"/>
                  </a:cubicBezTo>
                  <a:cubicBezTo>
                    <a:pt x="132" y="46"/>
                    <a:pt x="113" y="59"/>
                    <a:pt x="96" y="75"/>
                  </a:cubicBezTo>
                  <a:cubicBezTo>
                    <a:pt x="79" y="92"/>
                    <a:pt x="66" y="114"/>
                    <a:pt x="56" y="140"/>
                  </a:cubicBezTo>
                  <a:cubicBezTo>
                    <a:pt x="45" y="166"/>
                    <a:pt x="40" y="197"/>
                    <a:pt x="40" y="233"/>
                  </a:cubicBezTo>
                  <a:cubicBezTo>
                    <a:pt x="40" y="265"/>
                    <a:pt x="45" y="293"/>
                    <a:pt x="54" y="316"/>
                  </a:cubicBezTo>
                  <a:cubicBezTo>
                    <a:pt x="64" y="340"/>
                    <a:pt x="76" y="360"/>
                    <a:pt x="92" y="378"/>
                  </a:cubicBezTo>
                  <a:cubicBezTo>
                    <a:pt x="107" y="395"/>
                    <a:pt x="124" y="410"/>
                    <a:pt x="144" y="423"/>
                  </a:cubicBezTo>
                  <a:cubicBezTo>
                    <a:pt x="163" y="436"/>
                    <a:pt x="182" y="447"/>
                    <a:pt x="201" y="456"/>
                  </a:cubicBezTo>
                  <a:cubicBezTo>
                    <a:pt x="228" y="470"/>
                    <a:pt x="253" y="485"/>
                    <a:pt x="277" y="501"/>
                  </a:cubicBezTo>
                  <a:cubicBezTo>
                    <a:pt x="301" y="517"/>
                    <a:pt x="323" y="535"/>
                    <a:pt x="341" y="556"/>
                  </a:cubicBezTo>
                  <a:cubicBezTo>
                    <a:pt x="360" y="576"/>
                    <a:pt x="374" y="600"/>
                    <a:pt x="386" y="626"/>
                  </a:cubicBezTo>
                  <a:cubicBezTo>
                    <a:pt x="397" y="653"/>
                    <a:pt x="402" y="684"/>
                    <a:pt x="402" y="719"/>
                  </a:cubicBezTo>
                  <a:lnTo>
                    <a:pt x="402" y="719"/>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5" name="Freeform 15"/>
            <p:cNvSpPr>
              <a:spLocks/>
            </p:cNvSpPr>
            <p:nvPr/>
          </p:nvSpPr>
          <p:spPr bwMode="auto">
            <a:xfrm>
              <a:off x="5126039" y="4775201"/>
              <a:ext cx="298450" cy="568325"/>
            </a:xfrm>
            <a:custGeom>
              <a:avLst/>
              <a:gdLst>
                <a:gd name="T0" fmla="*/ 250 w 477"/>
                <a:gd name="T1" fmla="*/ 513 h 912"/>
                <a:gd name="T2" fmla="*/ 250 w 477"/>
                <a:gd name="T3" fmla="*/ 513 h 912"/>
                <a:gd name="T4" fmla="*/ 250 w 477"/>
                <a:gd name="T5" fmla="*/ 912 h 912"/>
                <a:gd name="T6" fmla="*/ 223 w 477"/>
                <a:gd name="T7" fmla="*/ 912 h 912"/>
                <a:gd name="T8" fmla="*/ 223 w 477"/>
                <a:gd name="T9" fmla="*/ 513 h 912"/>
                <a:gd name="T10" fmla="*/ 0 w 477"/>
                <a:gd name="T11" fmla="*/ 0 h 912"/>
                <a:gd name="T12" fmla="*/ 30 w 477"/>
                <a:gd name="T13" fmla="*/ 0 h 912"/>
                <a:gd name="T14" fmla="*/ 238 w 477"/>
                <a:gd name="T15" fmla="*/ 479 h 912"/>
                <a:gd name="T16" fmla="*/ 446 w 477"/>
                <a:gd name="T17" fmla="*/ 0 h 912"/>
                <a:gd name="T18" fmla="*/ 477 w 477"/>
                <a:gd name="T19" fmla="*/ 0 h 912"/>
                <a:gd name="T20" fmla="*/ 250 w 477"/>
                <a:gd name="T21" fmla="*/ 513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7" h="912">
                  <a:moveTo>
                    <a:pt x="250" y="513"/>
                  </a:moveTo>
                  <a:lnTo>
                    <a:pt x="250" y="513"/>
                  </a:lnTo>
                  <a:lnTo>
                    <a:pt x="250" y="912"/>
                  </a:lnTo>
                  <a:lnTo>
                    <a:pt x="223" y="912"/>
                  </a:lnTo>
                  <a:lnTo>
                    <a:pt x="223" y="513"/>
                  </a:lnTo>
                  <a:lnTo>
                    <a:pt x="0" y="0"/>
                  </a:lnTo>
                  <a:lnTo>
                    <a:pt x="30" y="0"/>
                  </a:lnTo>
                  <a:lnTo>
                    <a:pt x="238" y="479"/>
                  </a:lnTo>
                  <a:lnTo>
                    <a:pt x="446" y="0"/>
                  </a:lnTo>
                  <a:lnTo>
                    <a:pt x="477" y="0"/>
                  </a:lnTo>
                  <a:lnTo>
                    <a:pt x="250" y="513"/>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6" name="Freeform 16"/>
            <p:cNvSpPr>
              <a:spLocks/>
            </p:cNvSpPr>
            <p:nvPr/>
          </p:nvSpPr>
          <p:spPr bwMode="auto">
            <a:xfrm>
              <a:off x="5581651" y="4775201"/>
              <a:ext cx="287338" cy="568325"/>
            </a:xfrm>
            <a:custGeom>
              <a:avLst/>
              <a:gdLst>
                <a:gd name="T0" fmla="*/ 415 w 460"/>
                <a:gd name="T1" fmla="*/ 912 h 912"/>
                <a:gd name="T2" fmla="*/ 415 w 460"/>
                <a:gd name="T3" fmla="*/ 912 h 912"/>
                <a:gd name="T4" fmla="*/ 31 w 460"/>
                <a:gd name="T5" fmla="*/ 33 h 912"/>
                <a:gd name="T6" fmla="*/ 28 w 460"/>
                <a:gd name="T7" fmla="*/ 33 h 912"/>
                <a:gd name="T8" fmla="*/ 28 w 460"/>
                <a:gd name="T9" fmla="*/ 912 h 912"/>
                <a:gd name="T10" fmla="*/ 0 w 460"/>
                <a:gd name="T11" fmla="*/ 912 h 912"/>
                <a:gd name="T12" fmla="*/ 0 w 460"/>
                <a:gd name="T13" fmla="*/ 0 h 912"/>
                <a:gd name="T14" fmla="*/ 46 w 460"/>
                <a:gd name="T15" fmla="*/ 0 h 912"/>
                <a:gd name="T16" fmla="*/ 429 w 460"/>
                <a:gd name="T17" fmla="*/ 877 h 912"/>
                <a:gd name="T18" fmla="*/ 432 w 460"/>
                <a:gd name="T19" fmla="*/ 877 h 912"/>
                <a:gd name="T20" fmla="*/ 432 w 460"/>
                <a:gd name="T21" fmla="*/ 0 h 912"/>
                <a:gd name="T22" fmla="*/ 460 w 460"/>
                <a:gd name="T23" fmla="*/ 0 h 912"/>
                <a:gd name="T24" fmla="*/ 460 w 460"/>
                <a:gd name="T25" fmla="*/ 912 h 912"/>
                <a:gd name="T26" fmla="*/ 415 w 460"/>
                <a:gd name="T27" fmla="*/ 91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0" h="912">
                  <a:moveTo>
                    <a:pt x="415" y="912"/>
                  </a:moveTo>
                  <a:lnTo>
                    <a:pt x="415" y="912"/>
                  </a:lnTo>
                  <a:lnTo>
                    <a:pt x="31" y="33"/>
                  </a:lnTo>
                  <a:lnTo>
                    <a:pt x="28" y="33"/>
                  </a:lnTo>
                  <a:lnTo>
                    <a:pt x="28" y="912"/>
                  </a:lnTo>
                  <a:lnTo>
                    <a:pt x="0" y="912"/>
                  </a:lnTo>
                  <a:lnTo>
                    <a:pt x="0" y="0"/>
                  </a:lnTo>
                  <a:lnTo>
                    <a:pt x="46" y="0"/>
                  </a:lnTo>
                  <a:lnTo>
                    <a:pt x="429" y="877"/>
                  </a:lnTo>
                  <a:lnTo>
                    <a:pt x="432" y="877"/>
                  </a:lnTo>
                  <a:lnTo>
                    <a:pt x="432" y="0"/>
                  </a:lnTo>
                  <a:lnTo>
                    <a:pt x="460" y="0"/>
                  </a:lnTo>
                  <a:lnTo>
                    <a:pt x="460" y="912"/>
                  </a:lnTo>
                  <a:lnTo>
                    <a:pt x="415" y="912"/>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7" name="Freeform 17"/>
            <p:cNvSpPr>
              <a:spLocks/>
            </p:cNvSpPr>
            <p:nvPr/>
          </p:nvSpPr>
          <p:spPr bwMode="auto">
            <a:xfrm>
              <a:off x="6092826" y="4775201"/>
              <a:ext cx="209550" cy="568325"/>
            </a:xfrm>
            <a:custGeom>
              <a:avLst/>
              <a:gdLst>
                <a:gd name="T0" fmla="*/ 0 w 337"/>
                <a:gd name="T1" fmla="*/ 912 h 912"/>
                <a:gd name="T2" fmla="*/ 0 w 337"/>
                <a:gd name="T3" fmla="*/ 912 h 912"/>
                <a:gd name="T4" fmla="*/ 0 w 337"/>
                <a:gd name="T5" fmla="*/ 0 h 912"/>
                <a:gd name="T6" fmla="*/ 328 w 337"/>
                <a:gd name="T7" fmla="*/ 0 h 912"/>
                <a:gd name="T8" fmla="*/ 328 w 337"/>
                <a:gd name="T9" fmla="*/ 25 h 912"/>
                <a:gd name="T10" fmla="*/ 28 w 337"/>
                <a:gd name="T11" fmla="*/ 25 h 912"/>
                <a:gd name="T12" fmla="*/ 28 w 337"/>
                <a:gd name="T13" fmla="*/ 426 h 912"/>
                <a:gd name="T14" fmla="*/ 310 w 337"/>
                <a:gd name="T15" fmla="*/ 426 h 912"/>
                <a:gd name="T16" fmla="*/ 310 w 337"/>
                <a:gd name="T17" fmla="*/ 452 h 912"/>
                <a:gd name="T18" fmla="*/ 28 w 337"/>
                <a:gd name="T19" fmla="*/ 452 h 912"/>
                <a:gd name="T20" fmla="*/ 28 w 337"/>
                <a:gd name="T21" fmla="*/ 886 h 912"/>
                <a:gd name="T22" fmla="*/ 337 w 337"/>
                <a:gd name="T23" fmla="*/ 886 h 912"/>
                <a:gd name="T24" fmla="*/ 337 w 337"/>
                <a:gd name="T25" fmla="*/ 912 h 912"/>
                <a:gd name="T26" fmla="*/ 0 w 337"/>
                <a:gd name="T27" fmla="*/ 91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912">
                  <a:moveTo>
                    <a:pt x="0" y="912"/>
                  </a:moveTo>
                  <a:lnTo>
                    <a:pt x="0" y="912"/>
                  </a:lnTo>
                  <a:lnTo>
                    <a:pt x="0" y="0"/>
                  </a:lnTo>
                  <a:lnTo>
                    <a:pt x="328" y="0"/>
                  </a:lnTo>
                  <a:lnTo>
                    <a:pt x="328" y="25"/>
                  </a:lnTo>
                  <a:lnTo>
                    <a:pt x="28" y="25"/>
                  </a:lnTo>
                  <a:lnTo>
                    <a:pt x="28" y="426"/>
                  </a:lnTo>
                  <a:lnTo>
                    <a:pt x="310" y="426"/>
                  </a:lnTo>
                  <a:lnTo>
                    <a:pt x="310" y="452"/>
                  </a:lnTo>
                  <a:lnTo>
                    <a:pt x="28" y="452"/>
                  </a:lnTo>
                  <a:lnTo>
                    <a:pt x="28" y="886"/>
                  </a:lnTo>
                  <a:lnTo>
                    <a:pt x="337" y="886"/>
                  </a:lnTo>
                  <a:lnTo>
                    <a:pt x="337" y="912"/>
                  </a:lnTo>
                  <a:lnTo>
                    <a:pt x="0" y="912"/>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8" name="Freeform 18"/>
            <p:cNvSpPr>
              <a:spLocks noEditPoints="1"/>
            </p:cNvSpPr>
            <p:nvPr/>
          </p:nvSpPr>
          <p:spPr bwMode="auto">
            <a:xfrm>
              <a:off x="6491289" y="4775201"/>
              <a:ext cx="247650" cy="568325"/>
            </a:xfrm>
            <a:custGeom>
              <a:avLst/>
              <a:gdLst>
                <a:gd name="T0" fmla="*/ 365 w 397"/>
                <a:gd name="T1" fmla="*/ 912 h 912"/>
                <a:gd name="T2" fmla="*/ 365 w 397"/>
                <a:gd name="T3" fmla="*/ 912 h 912"/>
                <a:gd name="T4" fmla="*/ 172 w 397"/>
                <a:gd name="T5" fmla="*/ 452 h 912"/>
                <a:gd name="T6" fmla="*/ 28 w 397"/>
                <a:gd name="T7" fmla="*/ 452 h 912"/>
                <a:gd name="T8" fmla="*/ 28 w 397"/>
                <a:gd name="T9" fmla="*/ 912 h 912"/>
                <a:gd name="T10" fmla="*/ 0 w 397"/>
                <a:gd name="T11" fmla="*/ 912 h 912"/>
                <a:gd name="T12" fmla="*/ 0 w 397"/>
                <a:gd name="T13" fmla="*/ 0 h 912"/>
                <a:gd name="T14" fmla="*/ 179 w 397"/>
                <a:gd name="T15" fmla="*/ 0 h 912"/>
                <a:gd name="T16" fmla="*/ 250 w 397"/>
                <a:gd name="T17" fmla="*/ 9 h 912"/>
                <a:gd name="T18" fmla="*/ 318 w 397"/>
                <a:gd name="T19" fmla="*/ 44 h 912"/>
                <a:gd name="T20" fmla="*/ 370 w 397"/>
                <a:gd name="T21" fmla="*/ 112 h 912"/>
                <a:gd name="T22" fmla="*/ 390 w 397"/>
                <a:gd name="T23" fmla="*/ 223 h 912"/>
                <a:gd name="T24" fmla="*/ 373 w 397"/>
                <a:gd name="T25" fmla="*/ 329 h 912"/>
                <a:gd name="T26" fmla="*/ 328 w 397"/>
                <a:gd name="T27" fmla="*/ 399 h 912"/>
                <a:gd name="T28" fmla="*/ 268 w 397"/>
                <a:gd name="T29" fmla="*/ 439 h 912"/>
                <a:gd name="T30" fmla="*/ 202 w 397"/>
                <a:gd name="T31" fmla="*/ 451 h 912"/>
                <a:gd name="T32" fmla="*/ 397 w 397"/>
                <a:gd name="T33" fmla="*/ 912 h 912"/>
                <a:gd name="T34" fmla="*/ 365 w 397"/>
                <a:gd name="T35" fmla="*/ 912 h 912"/>
                <a:gd name="T36" fmla="*/ 363 w 397"/>
                <a:gd name="T37" fmla="*/ 223 h 912"/>
                <a:gd name="T38" fmla="*/ 363 w 397"/>
                <a:gd name="T39" fmla="*/ 223 h 912"/>
                <a:gd name="T40" fmla="*/ 347 w 397"/>
                <a:gd name="T41" fmla="*/ 128 h 912"/>
                <a:gd name="T42" fmla="*/ 305 w 397"/>
                <a:gd name="T43" fmla="*/ 67 h 912"/>
                <a:gd name="T44" fmla="*/ 243 w 397"/>
                <a:gd name="T45" fmla="*/ 35 h 912"/>
                <a:gd name="T46" fmla="*/ 172 w 397"/>
                <a:gd name="T47" fmla="*/ 25 h 912"/>
                <a:gd name="T48" fmla="*/ 28 w 397"/>
                <a:gd name="T49" fmla="*/ 25 h 912"/>
                <a:gd name="T50" fmla="*/ 28 w 397"/>
                <a:gd name="T51" fmla="*/ 426 h 912"/>
                <a:gd name="T52" fmla="*/ 182 w 397"/>
                <a:gd name="T53" fmla="*/ 426 h 912"/>
                <a:gd name="T54" fmla="*/ 317 w 397"/>
                <a:gd name="T55" fmla="*/ 371 h 912"/>
                <a:gd name="T56" fmla="*/ 363 w 397"/>
                <a:gd name="T57" fmla="*/ 223 h 912"/>
                <a:gd name="T58" fmla="*/ 363 w 397"/>
                <a:gd name="T59" fmla="*/ 223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7" h="912">
                  <a:moveTo>
                    <a:pt x="365" y="912"/>
                  </a:moveTo>
                  <a:lnTo>
                    <a:pt x="365" y="912"/>
                  </a:lnTo>
                  <a:lnTo>
                    <a:pt x="172" y="452"/>
                  </a:lnTo>
                  <a:lnTo>
                    <a:pt x="28" y="452"/>
                  </a:lnTo>
                  <a:lnTo>
                    <a:pt x="28" y="912"/>
                  </a:lnTo>
                  <a:lnTo>
                    <a:pt x="0" y="912"/>
                  </a:lnTo>
                  <a:lnTo>
                    <a:pt x="0" y="0"/>
                  </a:lnTo>
                  <a:lnTo>
                    <a:pt x="179" y="0"/>
                  </a:lnTo>
                  <a:cubicBezTo>
                    <a:pt x="201" y="0"/>
                    <a:pt x="225" y="3"/>
                    <a:pt x="250" y="9"/>
                  </a:cubicBezTo>
                  <a:cubicBezTo>
                    <a:pt x="275" y="16"/>
                    <a:pt x="298" y="27"/>
                    <a:pt x="318" y="44"/>
                  </a:cubicBezTo>
                  <a:cubicBezTo>
                    <a:pt x="339" y="61"/>
                    <a:pt x="356" y="84"/>
                    <a:pt x="370" y="112"/>
                  </a:cubicBezTo>
                  <a:cubicBezTo>
                    <a:pt x="383" y="141"/>
                    <a:pt x="390" y="178"/>
                    <a:pt x="390" y="223"/>
                  </a:cubicBezTo>
                  <a:cubicBezTo>
                    <a:pt x="390" y="265"/>
                    <a:pt x="385" y="300"/>
                    <a:pt x="373" y="329"/>
                  </a:cubicBezTo>
                  <a:cubicBezTo>
                    <a:pt x="361" y="358"/>
                    <a:pt x="346" y="381"/>
                    <a:pt x="328" y="399"/>
                  </a:cubicBezTo>
                  <a:cubicBezTo>
                    <a:pt x="310" y="417"/>
                    <a:pt x="290" y="430"/>
                    <a:pt x="268" y="439"/>
                  </a:cubicBezTo>
                  <a:cubicBezTo>
                    <a:pt x="246" y="447"/>
                    <a:pt x="224" y="451"/>
                    <a:pt x="202" y="451"/>
                  </a:cubicBezTo>
                  <a:lnTo>
                    <a:pt x="397" y="912"/>
                  </a:lnTo>
                  <a:lnTo>
                    <a:pt x="365" y="912"/>
                  </a:lnTo>
                  <a:close/>
                  <a:moveTo>
                    <a:pt x="363" y="223"/>
                  </a:moveTo>
                  <a:lnTo>
                    <a:pt x="363" y="223"/>
                  </a:lnTo>
                  <a:cubicBezTo>
                    <a:pt x="363" y="185"/>
                    <a:pt x="358" y="153"/>
                    <a:pt x="347" y="128"/>
                  </a:cubicBezTo>
                  <a:cubicBezTo>
                    <a:pt x="336" y="103"/>
                    <a:pt x="322" y="82"/>
                    <a:pt x="305" y="67"/>
                  </a:cubicBezTo>
                  <a:cubicBezTo>
                    <a:pt x="287" y="52"/>
                    <a:pt x="267" y="42"/>
                    <a:pt x="243" y="35"/>
                  </a:cubicBezTo>
                  <a:cubicBezTo>
                    <a:pt x="220" y="29"/>
                    <a:pt x="197" y="25"/>
                    <a:pt x="172" y="25"/>
                  </a:cubicBezTo>
                  <a:lnTo>
                    <a:pt x="28" y="25"/>
                  </a:lnTo>
                  <a:lnTo>
                    <a:pt x="28" y="426"/>
                  </a:lnTo>
                  <a:lnTo>
                    <a:pt x="182" y="426"/>
                  </a:lnTo>
                  <a:cubicBezTo>
                    <a:pt x="241" y="426"/>
                    <a:pt x="286" y="408"/>
                    <a:pt x="317" y="371"/>
                  </a:cubicBezTo>
                  <a:cubicBezTo>
                    <a:pt x="348" y="334"/>
                    <a:pt x="363" y="284"/>
                    <a:pt x="363" y="223"/>
                  </a:cubicBezTo>
                  <a:lnTo>
                    <a:pt x="363" y="223"/>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69" name="Freeform 19"/>
            <p:cNvSpPr>
              <a:spLocks/>
            </p:cNvSpPr>
            <p:nvPr/>
          </p:nvSpPr>
          <p:spPr bwMode="auto">
            <a:xfrm>
              <a:off x="6899276" y="4762501"/>
              <a:ext cx="309563" cy="592138"/>
            </a:xfrm>
            <a:custGeom>
              <a:avLst/>
              <a:gdLst>
                <a:gd name="T0" fmla="*/ 28 w 495"/>
                <a:gd name="T1" fmla="*/ 476 h 950"/>
                <a:gd name="T2" fmla="*/ 28 w 495"/>
                <a:gd name="T3" fmla="*/ 476 h 950"/>
                <a:gd name="T4" fmla="*/ 46 w 495"/>
                <a:gd name="T5" fmla="*/ 659 h 950"/>
                <a:gd name="T6" fmla="*/ 98 w 495"/>
                <a:gd name="T7" fmla="*/ 800 h 950"/>
                <a:gd name="T8" fmla="*/ 184 w 495"/>
                <a:gd name="T9" fmla="*/ 892 h 950"/>
                <a:gd name="T10" fmla="*/ 300 w 495"/>
                <a:gd name="T11" fmla="*/ 924 h 950"/>
                <a:gd name="T12" fmla="*/ 467 w 495"/>
                <a:gd name="T13" fmla="*/ 862 h 950"/>
                <a:gd name="T14" fmla="*/ 467 w 495"/>
                <a:gd name="T15" fmla="*/ 490 h 950"/>
                <a:gd name="T16" fmla="*/ 313 w 495"/>
                <a:gd name="T17" fmla="*/ 490 h 950"/>
                <a:gd name="T18" fmla="*/ 313 w 495"/>
                <a:gd name="T19" fmla="*/ 464 h 950"/>
                <a:gd name="T20" fmla="*/ 495 w 495"/>
                <a:gd name="T21" fmla="*/ 464 h 950"/>
                <a:gd name="T22" fmla="*/ 495 w 495"/>
                <a:gd name="T23" fmla="*/ 874 h 950"/>
                <a:gd name="T24" fmla="*/ 412 w 495"/>
                <a:gd name="T25" fmla="*/ 928 h 950"/>
                <a:gd name="T26" fmla="*/ 300 w 495"/>
                <a:gd name="T27" fmla="*/ 950 h 950"/>
                <a:gd name="T28" fmla="*/ 173 w 495"/>
                <a:gd name="T29" fmla="*/ 917 h 950"/>
                <a:gd name="T30" fmla="*/ 79 w 495"/>
                <a:gd name="T31" fmla="*/ 822 h 950"/>
                <a:gd name="T32" fmla="*/ 20 w 495"/>
                <a:gd name="T33" fmla="*/ 673 h 950"/>
                <a:gd name="T34" fmla="*/ 0 w 495"/>
                <a:gd name="T35" fmla="*/ 476 h 950"/>
                <a:gd name="T36" fmla="*/ 19 w 495"/>
                <a:gd name="T37" fmla="*/ 287 h 950"/>
                <a:gd name="T38" fmla="*/ 73 w 495"/>
                <a:gd name="T39" fmla="*/ 136 h 950"/>
                <a:gd name="T40" fmla="*/ 163 w 495"/>
                <a:gd name="T41" fmla="*/ 36 h 950"/>
                <a:gd name="T42" fmla="*/ 287 w 495"/>
                <a:gd name="T43" fmla="*/ 0 h 950"/>
                <a:gd name="T44" fmla="*/ 392 w 495"/>
                <a:gd name="T45" fmla="*/ 27 h 950"/>
                <a:gd name="T46" fmla="*/ 481 w 495"/>
                <a:gd name="T47" fmla="*/ 120 h 950"/>
                <a:gd name="T48" fmla="*/ 458 w 495"/>
                <a:gd name="T49" fmla="*/ 134 h 950"/>
                <a:gd name="T50" fmla="*/ 380 w 495"/>
                <a:gd name="T51" fmla="*/ 51 h 950"/>
                <a:gd name="T52" fmla="*/ 287 w 495"/>
                <a:gd name="T53" fmla="*/ 26 h 950"/>
                <a:gd name="T54" fmla="*/ 173 w 495"/>
                <a:gd name="T55" fmla="*/ 61 h 950"/>
                <a:gd name="T56" fmla="*/ 92 w 495"/>
                <a:gd name="T57" fmla="*/ 157 h 950"/>
                <a:gd name="T58" fmla="*/ 44 w 495"/>
                <a:gd name="T59" fmla="*/ 300 h 950"/>
                <a:gd name="T60" fmla="*/ 28 w 495"/>
                <a:gd name="T61" fmla="*/ 476 h 950"/>
                <a:gd name="T62" fmla="*/ 28 w 495"/>
                <a:gd name="T63" fmla="*/ 47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950">
                  <a:moveTo>
                    <a:pt x="28" y="476"/>
                  </a:moveTo>
                  <a:lnTo>
                    <a:pt x="28" y="476"/>
                  </a:lnTo>
                  <a:cubicBezTo>
                    <a:pt x="28" y="543"/>
                    <a:pt x="34" y="604"/>
                    <a:pt x="46" y="659"/>
                  </a:cubicBezTo>
                  <a:cubicBezTo>
                    <a:pt x="57" y="714"/>
                    <a:pt x="75" y="761"/>
                    <a:pt x="98" y="800"/>
                  </a:cubicBezTo>
                  <a:cubicBezTo>
                    <a:pt x="121" y="840"/>
                    <a:pt x="150" y="871"/>
                    <a:pt x="184" y="892"/>
                  </a:cubicBezTo>
                  <a:cubicBezTo>
                    <a:pt x="218" y="913"/>
                    <a:pt x="256" y="924"/>
                    <a:pt x="300" y="924"/>
                  </a:cubicBezTo>
                  <a:cubicBezTo>
                    <a:pt x="368" y="924"/>
                    <a:pt x="424" y="904"/>
                    <a:pt x="467" y="862"/>
                  </a:cubicBezTo>
                  <a:lnTo>
                    <a:pt x="467" y="490"/>
                  </a:lnTo>
                  <a:lnTo>
                    <a:pt x="313" y="490"/>
                  </a:lnTo>
                  <a:lnTo>
                    <a:pt x="313" y="464"/>
                  </a:lnTo>
                  <a:lnTo>
                    <a:pt x="495" y="464"/>
                  </a:lnTo>
                  <a:lnTo>
                    <a:pt x="495" y="874"/>
                  </a:lnTo>
                  <a:cubicBezTo>
                    <a:pt x="473" y="895"/>
                    <a:pt x="446" y="913"/>
                    <a:pt x="412" y="928"/>
                  </a:cubicBezTo>
                  <a:cubicBezTo>
                    <a:pt x="379" y="943"/>
                    <a:pt x="342" y="950"/>
                    <a:pt x="300" y="950"/>
                  </a:cubicBezTo>
                  <a:cubicBezTo>
                    <a:pt x="252" y="950"/>
                    <a:pt x="210" y="939"/>
                    <a:pt x="173" y="917"/>
                  </a:cubicBezTo>
                  <a:cubicBezTo>
                    <a:pt x="136" y="895"/>
                    <a:pt x="104" y="864"/>
                    <a:pt x="79" y="822"/>
                  </a:cubicBezTo>
                  <a:cubicBezTo>
                    <a:pt x="53" y="781"/>
                    <a:pt x="33" y="731"/>
                    <a:pt x="20" y="673"/>
                  </a:cubicBezTo>
                  <a:cubicBezTo>
                    <a:pt x="7" y="614"/>
                    <a:pt x="0" y="549"/>
                    <a:pt x="0" y="476"/>
                  </a:cubicBezTo>
                  <a:cubicBezTo>
                    <a:pt x="0" y="408"/>
                    <a:pt x="6" y="345"/>
                    <a:pt x="19" y="287"/>
                  </a:cubicBezTo>
                  <a:cubicBezTo>
                    <a:pt x="31" y="229"/>
                    <a:pt x="49" y="179"/>
                    <a:pt x="73" y="136"/>
                  </a:cubicBezTo>
                  <a:cubicBezTo>
                    <a:pt x="97" y="93"/>
                    <a:pt x="127" y="60"/>
                    <a:pt x="163" y="36"/>
                  </a:cubicBezTo>
                  <a:cubicBezTo>
                    <a:pt x="199" y="12"/>
                    <a:pt x="240" y="0"/>
                    <a:pt x="287" y="0"/>
                  </a:cubicBezTo>
                  <a:cubicBezTo>
                    <a:pt x="322" y="0"/>
                    <a:pt x="357" y="9"/>
                    <a:pt x="392" y="27"/>
                  </a:cubicBezTo>
                  <a:cubicBezTo>
                    <a:pt x="428" y="45"/>
                    <a:pt x="458" y="76"/>
                    <a:pt x="481" y="120"/>
                  </a:cubicBezTo>
                  <a:lnTo>
                    <a:pt x="458" y="134"/>
                  </a:lnTo>
                  <a:cubicBezTo>
                    <a:pt x="436" y="95"/>
                    <a:pt x="410" y="68"/>
                    <a:pt x="380" y="51"/>
                  </a:cubicBezTo>
                  <a:cubicBezTo>
                    <a:pt x="349" y="34"/>
                    <a:pt x="318" y="26"/>
                    <a:pt x="287" y="26"/>
                  </a:cubicBezTo>
                  <a:cubicBezTo>
                    <a:pt x="244" y="26"/>
                    <a:pt x="205" y="38"/>
                    <a:pt x="173" y="61"/>
                  </a:cubicBezTo>
                  <a:cubicBezTo>
                    <a:pt x="140" y="85"/>
                    <a:pt x="113" y="117"/>
                    <a:pt x="92" y="157"/>
                  </a:cubicBezTo>
                  <a:cubicBezTo>
                    <a:pt x="71" y="198"/>
                    <a:pt x="55" y="245"/>
                    <a:pt x="44" y="300"/>
                  </a:cubicBezTo>
                  <a:cubicBezTo>
                    <a:pt x="34" y="354"/>
                    <a:pt x="28" y="413"/>
                    <a:pt x="28" y="476"/>
                  </a:cubicBezTo>
                  <a:lnTo>
                    <a:pt x="28" y="476"/>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70" name="Freeform 20"/>
            <p:cNvSpPr>
              <a:spLocks/>
            </p:cNvSpPr>
            <p:nvPr/>
          </p:nvSpPr>
          <p:spPr bwMode="auto">
            <a:xfrm>
              <a:off x="7332664" y="4775201"/>
              <a:ext cx="298450" cy="568325"/>
            </a:xfrm>
            <a:custGeom>
              <a:avLst/>
              <a:gdLst>
                <a:gd name="T0" fmla="*/ 250 w 477"/>
                <a:gd name="T1" fmla="*/ 513 h 912"/>
                <a:gd name="T2" fmla="*/ 250 w 477"/>
                <a:gd name="T3" fmla="*/ 513 h 912"/>
                <a:gd name="T4" fmla="*/ 250 w 477"/>
                <a:gd name="T5" fmla="*/ 912 h 912"/>
                <a:gd name="T6" fmla="*/ 223 w 477"/>
                <a:gd name="T7" fmla="*/ 912 h 912"/>
                <a:gd name="T8" fmla="*/ 223 w 477"/>
                <a:gd name="T9" fmla="*/ 513 h 912"/>
                <a:gd name="T10" fmla="*/ 0 w 477"/>
                <a:gd name="T11" fmla="*/ 0 h 912"/>
                <a:gd name="T12" fmla="*/ 29 w 477"/>
                <a:gd name="T13" fmla="*/ 0 h 912"/>
                <a:gd name="T14" fmla="*/ 237 w 477"/>
                <a:gd name="T15" fmla="*/ 479 h 912"/>
                <a:gd name="T16" fmla="*/ 446 w 477"/>
                <a:gd name="T17" fmla="*/ 0 h 912"/>
                <a:gd name="T18" fmla="*/ 477 w 477"/>
                <a:gd name="T19" fmla="*/ 0 h 912"/>
                <a:gd name="T20" fmla="*/ 250 w 477"/>
                <a:gd name="T21" fmla="*/ 513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7" h="912">
                  <a:moveTo>
                    <a:pt x="250" y="513"/>
                  </a:moveTo>
                  <a:lnTo>
                    <a:pt x="250" y="513"/>
                  </a:lnTo>
                  <a:lnTo>
                    <a:pt x="250" y="912"/>
                  </a:lnTo>
                  <a:lnTo>
                    <a:pt x="223" y="912"/>
                  </a:lnTo>
                  <a:lnTo>
                    <a:pt x="223" y="513"/>
                  </a:lnTo>
                  <a:lnTo>
                    <a:pt x="0" y="0"/>
                  </a:lnTo>
                  <a:lnTo>
                    <a:pt x="29" y="0"/>
                  </a:lnTo>
                  <a:lnTo>
                    <a:pt x="237" y="479"/>
                  </a:lnTo>
                  <a:lnTo>
                    <a:pt x="446" y="0"/>
                  </a:lnTo>
                  <a:lnTo>
                    <a:pt x="477" y="0"/>
                  </a:lnTo>
                  <a:lnTo>
                    <a:pt x="250" y="513"/>
                  </a:lnTo>
                  <a:close/>
                </a:path>
              </a:pathLst>
            </a:custGeom>
            <a:solidFill>
              <a:srgbClr val="4D4D4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100" name="Retângulo 99"/>
          <p:cNvSpPr/>
          <p:nvPr/>
        </p:nvSpPr>
        <p:spPr>
          <a:xfrm>
            <a:off x="6189437" y="0"/>
            <a:ext cx="2171663" cy="299338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1" name="Retângulo 100"/>
          <p:cNvSpPr/>
          <p:nvPr/>
        </p:nvSpPr>
        <p:spPr>
          <a:xfrm>
            <a:off x="6189437" y="3991334"/>
            <a:ext cx="2171663" cy="286666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75" name="Grupo 74"/>
          <p:cNvGrpSpPr/>
          <p:nvPr/>
        </p:nvGrpSpPr>
        <p:grpSpPr>
          <a:xfrm>
            <a:off x="3094791" y="2930309"/>
            <a:ext cx="651272" cy="866775"/>
            <a:chOff x="4107291" y="5201007"/>
            <a:chExt cx="868362" cy="866775"/>
          </a:xfrm>
        </p:grpSpPr>
        <p:sp>
          <p:nvSpPr>
            <p:cNvPr id="76" name="Freeform 12"/>
            <p:cNvSpPr>
              <a:spLocks/>
            </p:cNvSpPr>
            <p:nvPr/>
          </p:nvSpPr>
          <p:spPr bwMode="auto">
            <a:xfrm>
              <a:off x="4107291" y="5201007"/>
              <a:ext cx="868362" cy="866775"/>
            </a:xfrm>
            <a:custGeom>
              <a:avLst/>
              <a:gdLst>
                <a:gd name="T0" fmla="*/ 1929 w 1929"/>
                <a:gd name="T1" fmla="*/ 964 h 1929"/>
                <a:gd name="T2" fmla="*/ 1929 w 1929"/>
                <a:gd name="T3" fmla="*/ 964 h 1929"/>
                <a:gd name="T4" fmla="*/ 965 w 1929"/>
                <a:gd name="T5" fmla="*/ 1929 h 1929"/>
                <a:gd name="T6" fmla="*/ 0 w 1929"/>
                <a:gd name="T7" fmla="*/ 964 h 1929"/>
                <a:gd name="T8" fmla="*/ 965 w 1929"/>
                <a:gd name="T9" fmla="*/ 0 h 1929"/>
                <a:gd name="T10" fmla="*/ 1929 w 1929"/>
                <a:gd name="T11" fmla="*/ 964 h 1929"/>
              </a:gdLst>
              <a:ahLst/>
              <a:cxnLst>
                <a:cxn ang="0">
                  <a:pos x="T0" y="T1"/>
                </a:cxn>
                <a:cxn ang="0">
                  <a:pos x="T2" y="T3"/>
                </a:cxn>
                <a:cxn ang="0">
                  <a:pos x="T4" y="T5"/>
                </a:cxn>
                <a:cxn ang="0">
                  <a:pos x="T6" y="T7"/>
                </a:cxn>
                <a:cxn ang="0">
                  <a:pos x="T8" y="T9"/>
                </a:cxn>
                <a:cxn ang="0">
                  <a:pos x="T10" y="T11"/>
                </a:cxn>
              </a:cxnLst>
              <a:rect l="0" t="0" r="r" b="b"/>
              <a:pathLst>
                <a:path w="1929" h="1929">
                  <a:moveTo>
                    <a:pt x="1929" y="964"/>
                  </a:moveTo>
                  <a:lnTo>
                    <a:pt x="1929" y="964"/>
                  </a:lnTo>
                  <a:cubicBezTo>
                    <a:pt x="1929" y="1497"/>
                    <a:pt x="1497" y="1929"/>
                    <a:pt x="965" y="1929"/>
                  </a:cubicBezTo>
                  <a:cubicBezTo>
                    <a:pt x="432" y="1929"/>
                    <a:pt x="0" y="1497"/>
                    <a:pt x="0" y="964"/>
                  </a:cubicBezTo>
                  <a:cubicBezTo>
                    <a:pt x="0" y="431"/>
                    <a:pt x="432" y="0"/>
                    <a:pt x="965" y="0"/>
                  </a:cubicBezTo>
                  <a:cubicBezTo>
                    <a:pt x="1497" y="0"/>
                    <a:pt x="1929" y="431"/>
                    <a:pt x="1929" y="964"/>
                  </a:cubicBezTo>
                  <a:close/>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pic>
          <p:nvPicPr>
            <p:cNvPr id="77" name="Imagem 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5134" y="5435045"/>
              <a:ext cx="398698" cy="398698"/>
            </a:xfrm>
            <a:prstGeom prst="rect">
              <a:avLst/>
            </a:prstGeom>
          </p:spPr>
        </p:pic>
      </p:grpSp>
      <p:grpSp>
        <p:nvGrpSpPr>
          <p:cNvPr id="78" name="Grupo 77"/>
          <p:cNvGrpSpPr/>
          <p:nvPr/>
        </p:nvGrpSpPr>
        <p:grpSpPr>
          <a:xfrm>
            <a:off x="3094791" y="2930309"/>
            <a:ext cx="651272" cy="866775"/>
            <a:chOff x="2452322" y="1393190"/>
            <a:chExt cx="868362" cy="866775"/>
          </a:xfrm>
        </p:grpSpPr>
        <p:sp>
          <p:nvSpPr>
            <p:cNvPr id="79" name="Freeform 9"/>
            <p:cNvSpPr>
              <a:spLocks/>
            </p:cNvSpPr>
            <p:nvPr/>
          </p:nvSpPr>
          <p:spPr bwMode="auto">
            <a:xfrm>
              <a:off x="2452322" y="1393190"/>
              <a:ext cx="868362" cy="866775"/>
            </a:xfrm>
            <a:custGeom>
              <a:avLst/>
              <a:gdLst>
                <a:gd name="T0" fmla="*/ 1929 w 1929"/>
                <a:gd name="T1" fmla="*/ 964 h 1929"/>
                <a:gd name="T2" fmla="*/ 1929 w 1929"/>
                <a:gd name="T3" fmla="*/ 964 h 1929"/>
                <a:gd name="T4" fmla="*/ 965 w 1929"/>
                <a:gd name="T5" fmla="*/ 1929 h 1929"/>
                <a:gd name="T6" fmla="*/ 0 w 1929"/>
                <a:gd name="T7" fmla="*/ 964 h 1929"/>
                <a:gd name="T8" fmla="*/ 965 w 1929"/>
                <a:gd name="T9" fmla="*/ 0 h 1929"/>
                <a:gd name="T10" fmla="*/ 1929 w 1929"/>
                <a:gd name="T11" fmla="*/ 964 h 1929"/>
              </a:gdLst>
              <a:ahLst/>
              <a:cxnLst>
                <a:cxn ang="0">
                  <a:pos x="T0" y="T1"/>
                </a:cxn>
                <a:cxn ang="0">
                  <a:pos x="T2" y="T3"/>
                </a:cxn>
                <a:cxn ang="0">
                  <a:pos x="T4" y="T5"/>
                </a:cxn>
                <a:cxn ang="0">
                  <a:pos x="T6" y="T7"/>
                </a:cxn>
                <a:cxn ang="0">
                  <a:pos x="T8" y="T9"/>
                </a:cxn>
                <a:cxn ang="0">
                  <a:pos x="T10" y="T11"/>
                </a:cxn>
              </a:cxnLst>
              <a:rect l="0" t="0" r="r" b="b"/>
              <a:pathLst>
                <a:path w="1929" h="1929">
                  <a:moveTo>
                    <a:pt x="1929" y="964"/>
                  </a:moveTo>
                  <a:lnTo>
                    <a:pt x="1929" y="964"/>
                  </a:lnTo>
                  <a:cubicBezTo>
                    <a:pt x="1929" y="1497"/>
                    <a:pt x="1497" y="1929"/>
                    <a:pt x="965" y="1929"/>
                  </a:cubicBezTo>
                  <a:cubicBezTo>
                    <a:pt x="432" y="1929"/>
                    <a:pt x="0" y="1497"/>
                    <a:pt x="0" y="964"/>
                  </a:cubicBezTo>
                  <a:cubicBezTo>
                    <a:pt x="0" y="432"/>
                    <a:pt x="432" y="0"/>
                    <a:pt x="965" y="0"/>
                  </a:cubicBezTo>
                  <a:cubicBezTo>
                    <a:pt x="1497" y="0"/>
                    <a:pt x="1929" y="432"/>
                    <a:pt x="1929" y="964"/>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pic>
          <p:nvPicPr>
            <p:cNvPr id="80" name="Imagem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2752" y="1605230"/>
              <a:ext cx="398698" cy="398698"/>
            </a:xfrm>
            <a:prstGeom prst="rect">
              <a:avLst/>
            </a:prstGeom>
          </p:spPr>
        </p:pic>
      </p:grpSp>
      <p:grpSp>
        <p:nvGrpSpPr>
          <p:cNvPr id="81" name="Grupo 80"/>
          <p:cNvGrpSpPr/>
          <p:nvPr/>
        </p:nvGrpSpPr>
        <p:grpSpPr>
          <a:xfrm>
            <a:off x="3094791" y="2930309"/>
            <a:ext cx="651272" cy="866775"/>
            <a:chOff x="2452322" y="4480877"/>
            <a:chExt cx="868362" cy="866775"/>
          </a:xfrm>
        </p:grpSpPr>
        <p:sp>
          <p:nvSpPr>
            <p:cNvPr id="82" name="Freeform 11"/>
            <p:cNvSpPr>
              <a:spLocks/>
            </p:cNvSpPr>
            <p:nvPr/>
          </p:nvSpPr>
          <p:spPr bwMode="auto">
            <a:xfrm>
              <a:off x="2452322" y="4480877"/>
              <a:ext cx="868362" cy="866775"/>
            </a:xfrm>
            <a:custGeom>
              <a:avLst/>
              <a:gdLst>
                <a:gd name="T0" fmla="*/ 965 w 1929"/>
                <a:gd name="T1" fmla="*/ 0 h 1929"/>
                <a:gd name="T2" fmla="*/ 965 w 1929"/>
                <a:gd name="T3" fmla="*/ 0 h 1929"/>
                <a:gd name="T4" fmla="*/ 1929 w 1929"/>
                <a:gd name="T5" fmla="*/ 964 h 1929"/>
                <a:gd name="T6" fmla="*/ 965 w 1929"/>
                <a:gd name="T7" fmla="*/ 1929 h 1929"/>
                <a:gd name="T8" fmla="*/ 0 w 1929"/>
                <a:gd name="T9" fmla="*/ 964 h 1929"/>
                <a:gd name="T10" fmla="*/ 965 w 1929"/>
                <a:gd name="T11" fmla="*/ 0 h 1929"/>
              </a:gdLst>
              <a:ahLst/>
              <a:cxnLst>
                <a:cxn ang="0">
                  <a:pos x="T0" y="T1"/>
                </a:cxn>
                <a:cxn ang="0">
                  <a:pos x="T2" y="T3"/>
                </a:cxn>
                <a:cxn ang="0">
                  <a:pos x="T4" y="T5"/>
                </a:cxn>
                <a:cxn ang="0">
                  <a:pos x="T6" y="T7"/>
                </a:cxn>
                <a:cxn ang="0">
                  <a:pos x="T8" y="T9"/>
                </a:cxn>
                <a:cxn ang="0">
                  <a:pos x="T10" y="T11"/>
                </a:cxn>
              </a:cxnLst>
              <a:rect l="0" t="0" r="r" b="b"/>
              <a:pathLst>
                <a:path w="1929" h="1929">
                  <a:moveTo>
                    <a:pt x="965" y="0"/>
                  </a:moveTo>
                  <a:lnTo>
                    <a:pt x="965" y="0"/>
                  </a:lnTo>
                  <a:cubicBezTo>
                    <a:pt x="1497" y="0"/>
                    <a:pt x="1929" y="432"/>
                    <a:pt x="1929" y="964"/>
                  </a:cubicBezTo>
                  <a:cubicBezTo>
                    <a:pt x="1929" y="1497"/>
                    <a:pt x="1497" y="1929"/>
                    <a:pt x="965" y="1929"/>
                  </a:cubicBezTo>
                  <a:cubicBezTo>
                    <a:pt x="432" y="1929"/>
                    <a:pt x="0" y="1497"/>
                    <a:pt x="0" y="964"/>
                  </a:cubicBezTo>
                  <a:cubicBezTo>
                    <a:pt x="0" y="432"/>
                    <a:pt x="432" y="0"/>
                    <a:pt x="965" y="0"/>
                  </a:cubicBezTo>
                  <a:close/>
                </a:path>
              </a:pathLst>
            </a:custGeom>
            <a:solidFill>
              <a:srgbClr val="00ADE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pic>
          <p:nvPicPr>
            <p:cNvPr id="83" name="Imagem 8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2884" y="4717989"/>
              <a:ext cx="362453" cy="362453"/>
            </a:xfrm>
            <a:prstGeom prst="rect">
              <a:avLst/>
            </a:prstGeom>
          </p:spPr>
        </p:pic>
      </p:grpSp>
      <p:grpSp>
        <p:nvGrpSpPr>
          <p:cNvPr id="84" name="Grupo 83"/>
          <p:cNvGrpSpPr/>
          <p:nvPr/>
        </p:nvGrpSpPr>
        <p:grpSpPr>
          <a:xfrm>
            <a:off x="3095387" y="2930309"/>
            <a:ext cx="650081" cy="866775"/>
            <a:chOff x="1837960" y="2906077"/>
            <a:chExt cx="866775" cy="866775"/>
          </a:xfrm>
        </p:grpSpPr>
        <p:sp>
          <p:nvSpPr>
            <p:cNvPr id="85" name="Freeform 10"/>
            <p:cNvSpPr>
              <a:spLocks/>
            </p:cNvSpPr>
            <p:nvPr/>
          </p:nvSpPr>
          <p:spPr bwMode="auto">
            <a:xfrm>
              <a:off x="1837960" y="2906077"/>
              <a:ext cx="866775" cy="866775"/>
            </a:xfrm>
            <a:custGeom>
              <a:avLst/>
              <a:gdLst>
                <a:gd name="T0" fmla="*/ 1928 w 1928"/>
                <a:gd name="T1" fmla="*/ 964 h 1929"/>
                <a:gd name="T2" fmla="*/ 1928 w 1928"/>
                <a:gd name="T3" fmla="*/ 964 h 1929"/>
                <a:gd name="T4" fmla="*/ 964 w 1928"/>
                <a:gd name="T5" fmla="*/ 1929 h 1929"/>
                <a:gd name="T6" fmla="*/ 0 w 1928"/>
                <a:gd name="T7" fmla="*/ 964 h 1929"/>
                <a:gd name="T8" fmla="*/ 964 w 1928"/>
                <a:gd name="T9" fmla="*/ 0 h 1929"/>
                <a:gd name="T10" fmla="*/ 1928 w 1928"/>
                <a:gd name="T11" fmla="*/ 964 h 1929"/>
              </a:gdLst>
              <a:ahLst/>
              <a:cxnLst>
                <a:cxn ang="0">
                  <a:pos x="T0" y="T1"/>
                </a:cxn>
                <a:cxn ang="0">
                  <a:pos x="T2" y="T3"/>
                </a:cxn>
                <a:cxn ang="0">
                  <a:pos x="T4" y="T5"/>
                </a:cxn>
                <a:cxn ang="0">
                  <a:pos x="T6" y="T7"/>
                </a:cxn>
                <a:cxn ang="0">
                  <a:pos x="T8" y="T9"/>
                </a:cxn>
                <a:cxn ang="0">
                  <a:pos x="T10" y="T11"/>
                </a:cxn>
              </a:cxnLst>
              <a:rect l="0" t="0" r="r" b="b"/>
              <a:pathLst>
                <a:path w="1928" h="1929">
                  <a:moveTo>
                    <a:pt x="1928" y="964"/>
                  </a:moveTo>
                  <a:lnTo>
                    <a:pt x="1928" y="964"/>
                  </a:lnTo>
                  <a:cubicBezTo>
                    <a:pt x="1928" y="1497"/>
                    <a:pt x="1497" y="1929"/>
                    <a:pt x="964" y="1929"/>
                  </a:cubicBezTo>
                  <a:cubicBezTo>
                    <a:pt x="431" y="1929"/>
                    <a:pt x="0" y="1497"/>
                    <a:pt x="0" y="964"/>
                  </a:cubicBezTo>
                  <a:cubicBezTo>
                    <a:pt x="0" y="432"/>
                    <a:pt x="431" y="0"/>
                    <a:pt x="964" y="0"/>
                  </a:cubicBezTo>
                  <a:cubicBezTo>
                    <a:pt x="1497" y="0"/>
                    <a:pt x="1928" y="432"/>
                    <a:pt x="1928" y="964"/>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pic>
          <p:nvPicPr>
            <p:cNvPr id="86" name="Imagem 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9430" y="3140115"/>
              <a:ext cx="398698" cy="398698"/>
            </a:xfrm>
            <a:prstGeom prst="rect">
              <a:avLst/>
            </a:prstGeom>
          </p:spPr>
        </p:pic>
      </p:grpSp>
      <p:grpSp>
        <p:nvGrpSpPr>
          <p:cNvPr id="87" name="Grupo 86"/>
          <p:cNvGrpSpPr/>
          <p:nvPr/>
        </p:nvGrpSpPr>
        <p:grpSpPr>
          <a:xfrm>
            <a:off x="3094791" y="2929515"/>
            <a:ext cx="651272" cy="868363"/>
            <a:chOff x="6397260" y="2896552"/>
            <a:chExt cx="868362" cy="868363"/>
          </a:xfrm>
        </p:grpSpPr>
        <p:sp>
          <p:nvSpPr>
            <p:cNvPr id="88" name="Freeform 7"/>
            <p:cNvSpPr>
              <a:spLocks/>
            </p:cNvSpPr>
            <p:nvPr/>
          </p:nvSpPr>
          <p:spPr bwMode="auto">
            <a:xfrm>
              <a:off x="6397260" y="2896552"/>
              <a:ext cx="868362" cy="868363"/>
            </a:xfrm>
            <a:custGeom>
              <a:avLst/>
              <a:gdLst>
                <a:gd name="T0" fmla="*/ 1929 w 1929"/>
                <a:gd name="T1" fmla="*/ 964 h 1929"/>
                <a:gd name="T2" fmla="*/ 1929 w 1929"/>
                <a:gd name="T3" fmla="*/ 964 h 1929"/>
                <a:gd name="T4" fmla="*/ 965 w 1929"/>
                <a:gd name="T5" fmla="*/ 1929 h 1929"/>
                <a:gd name="T6" fmla="*/ 0 w 1929"/>
                <a:gd name="T7" fmla="*/ 964 h 1929"/>
                <a:gd name="T8" fmla="*/ 965 w 1929"/>
                <a:gd name="T9" fmla="*/ 0 h 1929"/>
                <a:gd name="T10" fmla="*/ 1929 w 1929"/>
                <a:gd name="T11" fmla="*/ 964 h 1929"/>
              </a:gdLst>
              <a:ahLst/>
              <a:cxnLst>
                <a:cxn ang="0">
                  <a:pos x="T0" y="T1"/>
                </a:cxn>
                <a:cxn ang="0">
                  <a:pos x="T2" y="T3"/>
                </a:cxn>
                <a:cxn ang="0">
                  <a:pos x="T4" y="T5"/>
                </a:cxn>
                <a:cxn ang="0">
                  <a:pos x="T6" y="T7"/>
                </a:cxn>
                <a:cxn ang="0">
                  <a:pos x="T8" y="T9"/>
                </a:cxn>
                <a:cxn ang="0">
                  <a:pos x="T10" y="T11"/>
                </a:cxn>
              </a:cxnLst>
              <a:rect l="0" t="0" r="r" b="b"/>
              <a:pathLst>
                <a:path w="1929" h="1929">
                  <a:moveTo>
                    <a:pt x="1929" y="964"/>
                  </a:moveTo>
                  <a:lnTo>
                    <a:pt x="1929" y="964"/>
                  </a:lnTo>
                  <a:cubicBezTo>
                    <a:pt x="1929" y="1497"/>
                    <a:pt x="1498" y="1929"/>
                    <a:pt x="965" y="1929"/>
                  </a:cubicBezTo>
                  <a:cubicBezTo>
                    <a:pt x="432" y="1929"/>
                    <a:pt x="0" y="1497"/>
                    <a:pt x="0" y="964"/>
                  </a:cubicBezTo>
                  <a:cubicBezTo>
                    <a:pt x="0" y="432"/>
                    <a:pt x="432" y="0"/>
                    <a:pt x="965" y="0"/>
                  </a:cubicBezTo>
                  <a:cubicBezTo>
                    <a:pt x="1498" y="0"/>
                    <a:pt x="1929" y="432"/>
                    <a:pt x="1929" y="964"/>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pic>
          <p:nvPicPr>
            <p:cNvPr id="89" name="Imagem 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1948" y="3140115"/>
              <a:ext cx="398698" cy="398698"/>
            </a:xfrm>
            <a:prstGeom prst="rect">
              <a:avLst/>
            </a:prstGeom>
          </p:spPr>
        </p:pic>
      </p:grpSp>
      <p:grpSp>
        <p:nvGrpSpPr>
          <p:cNvPr id="90" name="Grupo 89"/>
          <p:cNvGrpSpPr/>
          <p:nvPr/>
        </p:nvGrpSpPr>
        <p:grpSpPr>
          <a:xfrm>
            <a:off x="3095387" y="2930309"/>
            <a:ext cx="650081" cy="866775"/>
            <a:chOff x="5868622" y="1393190"/>
            <a:chExt cx="866775" cy="866775"/>
          </a:xfrm>
        </p:grpSpPr>
        <p:sp>
          <p:nvSpPr>
            <p:cNvPr id="91" name="Freeform 6"/>
            <p:cNvSpPr>
              <a:spLocks/>
            </p:cNvSpPr>
            <p:nvPr/>
          </p:nvSpPr>
          <p:spPr bwMode="auto">
            <a:xfrm>
              <a:off x="5868622" y="1393190"/>
              <a:ext cx="866775" cy="866775"/>
            </a:xfrm>
            <a:custGeom>
              <a:avLst/>
              <a:gdLst>
                <a:gd name="T0" fmla="*/ 1929 w 1929"/>
                <a:gd name="T1" fmla="*/ 964 h 1929"/>
                <a:gd name="T2" fmla="*/ 1929 w 1929"/>
                <a:gd name="T3" fmla="*/ 964 h 1929"/>
                <a:gd name="T4" fmla="*/ 964 w 1929"/>
                <a:gd name="T5" fmla="*/ 1929 h 1929"/>
                <a:gd name="T6" fmla="*/ 0 w 1929"/>
                <a:gd name="T7" fmla="*/ 964 h 1929"/>
                <a:gd name="T8" fmla="*/ 964 w 1929"/>
                <a:gd name="T9" fmla="*/ 0 h 1929"/>
                <a:gd name="T10" fmla="*/ 1929 w 1929"/>
                <a:gd name="T11" fmla="*/ 964 h 1929"/>
              </a:gdLst>
              <a:ahLst/>
              <a:cxnLst>
                <a:cxn ang="0">
                  <a:pos x="T0" y="T1"/>
                </a:cxn>
                <a:cxn ang="0">
                  <a:pos x="T2" y="T3"/>
                </a:cxn>
                <a:cxn ang="0">
                  <a:pos x="T4" y="T5"/>
                </a:cxn>
                <a:cxn ang="0">
                  <a:pos x="T6" y="T7"/>
                </a:cxn>
                <a:cxn ang="0">
                  <a:pos x="T8" y="T9"/>
                </a:cxn>
                <a:cxn ang="0">
                  <a:pos x="T10" y="T11"/>
                </a:cxn>
              </a:cxnLst>
              <a:rect l="0" t="0" r="r" b="b"/>
              <a:pathLst>
                <a:path w="1929" h="1929">
                  <a:moveTo>
                    <a:pt x="1929" y="964"/>
                  </a:moveTo>
                  <a:lnTo>
                    <a:pt x="1929" y="964"/>
                  </a:lnTo>
                  <a:cubicBezTo>
                    <a:pt x="1929" y="1497"/>
                    <a:pt x="1497" y="1929"/>
                    <a:pt x="964" y="1929"/>
                  </a:cubicBezTo>
                  <a:cubicBezTo>
                    <a:pt x="432" y="1929"/>
                    <a:pt x="0" y="1497"/>
                    <a:pt x="0" y="964"/>
                  </a:cubicBezTo>
                  <a:cubicBezTo>
                    <a:pt x="0" y="432"/>
                    <a:pt x="432" y="0"/>
                    <a:pt x="964" y="0"/>
                  </a:cubicBezTo>
                  <a:cubicBezTo>
                    <a:pt x="1497" y="0"/>
                    <a:pt x="1929" y="432"/>
                    <a:pt x="1929" y="964"/>
                  </a:cubicBezTo>
                  <a:close/>
                </a:path>
              </a:pathLst>
            </a:custGeom>
            <a:solidFill>
              <a:srgbClr val="00ADE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pic>
          <p:nvPicPr>
            <p:cNvPr id="92" name="Imagem 9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0783" y="1645351"/>
              <a:ext cx="362453" cy="362453"/>
            </a:xfrm>
            <a:prstGeom prst="rect">
              <a:avLst/>
            </a:prstGeom>
          </p:spPr>
        </p:pic>
      </p:grpSp>
      <p:grpSp>
        <p:nvGrpSpPr>
          <p:cNvPr id="93" name="Grupo 92"/>
          <p:cNvGrpSpPr/>
          <p:nvPr/>
        </p:nvGrpSpPr>
        <p:grpSpPr>
          <a:xfrm>
            <a:off x="3095387" y="2930309"/>
            <a:ext cx="650081" cy="866775"/>
            <a:chOff x="5782897" y="4447540"/>
            <a:chExt cx="866775" cy="866775"/>
          </a:xfrm>
        </p:grpSpPr>
        <p:sp>
          <p:nvSpPr>
            <p:cNvPr id="94" name="Freeform 8"/>
            <p:cNvSpPr>
              <a:spLocks/>
            </p:cNvSpPr>
            <p:nvPr/>
          </p:nvSpPr>
          <p:spPr bwMode="auto">
            <a:xfrm>
              <a:off x="5782897" y="4447540"/>
              <a:ext cx="866775" cy="866775"/>
            </a:xfrm>
            <a:custGeom>
              <a:avLst/>
              <a:gdLst>
                <a:gd name="T0" fmla="*/ 1929 w 1929"/>
                <a:gd name="T1" fmla="*/ 965 h 1929"/>
                <a:gd name="T2" fmla="*/ 1929 w 1929"/>
                <a:gd name="T3" fmla="*/ 965 h 1929"/>
                <a:gd name="T4" fmla="*/ 964 w 1929"/>
                <a:gd name="T5" fmla="*/ 1929 h 1929"/>
                <a:gd name="T6" fmla="*/ 0 w 1929"/>
                <a:gd name="T7" fmla="*/ 965 h 1929"/>
                <a:gd name="T8" fmla="*/ 964 w 1929"/>
                <a:gd name="T9" fmla="*/ 0 h 1929"/>
                <a:gd name="T10" fmla="*/ 1929 w 1929"/>
                <a:gd name="T11" fmla="*/ 965 h 1929"/>
              </a:gdLst>
              <a:ahLst/>
              <a:cxnLst>
                <a:cxn ang="0">
                  <a:pos x="T0" y="T1"/>
                </a:cxn>
                <a:cxn ang="0">
                  <a:pos x="T2" y="T3"/>
                </a:cxn>
                <a:cxn ang="0">
                  <a:pos x="T4" y="T5"/>
                </a:cxn>
                <a:cxn ang="0">
                  <a:pos x="T6" y="T7"/>
                </a:cxn>
                <a:cxn ang="0">
                  <a:pos x="T8" y="T9"/>
                </a:cxn>
                <a:cxn ang="0">
                  <a:pos x="T10" y="T11"/>
                </a:cxn>
              </a:cxnLst>
              <a:rect l="0" t="0" r="r" b="b"/>
              <a:pathLst>
                <a:path w="1929" h="1929">
                  <a:moveTo>
                    <a:pt x="1929" y="965"/>
                  </a:moveTo>
                  <a:lnTo>
                    <a:pt x="1929" y="965"/>
                  </a:lnTo>
                  <a:cubicBezTo>
                    <a:pt x="1929" y="1497"/>
                    <a:pt x="1497" y="1929"/>
                    <a:pt x="964" y="1929"/>
                  </a:cubicBezTo>
                  <a:cubicBezTo>
                    <a:pt x="432" y="1929"/>
                    <a:pt x="0" y="1497"/>
                    <a:pt x="0" y="965"/>
                  </a:cubicBezTo>
                  <a:cubicBezTo>
                    <a:pt x="0" y="432"/>
                    <a:pt x="432" y="0"/>
                    <a:pt x="964" y="0"/>
                  </a:cubicBezTo>
                  <a:cubicBezTo>
                    <a:pt x="1497" y="0"/>
                    <a:pt x="1929" y="432"/>
                    <a:pt x="1929" y="965"/>
                  </a:cubicBezTo>
                  <a:close/>
                </a:path>
              </a:pathLst>
            </a:custGeom>
            <a:solidFill>
              <a:srgbClr val="0057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pic>
          <p:nvPicPr>
            <p:cNvPr id="95" name="Imagem 9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7952" y="4714915"/>
              <a:ext cx="398698" cy="398698"/>
            </a:xfrm>
            <a:prstGeom prst="rect">
              <a:avLst/>
            </a:prstGeom>
          </p:spPr>
        </p:pic>
      </p:grpSp>
      <p:grpSp>
        <p:nvGrpSpPr>
          <p:cNvPr id="96" name="Grupo 95"/>
          <p:cNvGrpSpPr/>
          <p:nvPr/>
        </p:nvGrpSpPr>
        <p:grpSpPr>
          <a:xfrm>
            <a:off x="3094791" y="2931101"/>
            <a:ext cx="651272" cy="865188"/>
            <a:chOff x="4126758" y="655002"/>
            <a:chExt cx="868362" cy="865188"/>
          </a:xfrm>
        </p:grpSpPr>
        <p:sp>
          <p:nvSpPr>
            <p:cNvPr id="97" name="Freeform 5"/>
            <p:cNvSpPr>
              <a:spLocks/>
            </p:cNvSpPr>
            <p:nvPr/>
          </p:nvSpPr>
          <p:spPr bwMode="auto">
            <a:xfrm>
              <a:off x="4126758" y="655002"/>
              <a:ext cx="868362" cy="865188"/>
            </a:xfrm>
            <a:custGeom>
              <a:avLst/>
              <a:gdLst>
                <a:gd name="T0" fmla="*/ 1929 w 1929"/>
                <a:gd name="T1" fmla="*/ 963 h 1927"/>
                <a:gd name="T2" fmla="*/ 1929 w 1929"/>
                <a:gd name="T3" fmla="*/ 963 h 1927"/>
                <a:gd name="T4" fmla="*/ 965 w 1929"/>
                <a:gd name="T5" fmla="*/ 1927 h 1927"/>
                <a:gd name="T6" fmla="*/ 0 w 1929"/>
                <a:gd name="T7" fmla="*/ 963 h 1927"/>
                <a:gd name="T8" fmla="*/ 965 w 1929"/>
                <a:gd name="T9" fmla="*/ 0 h 1927"/>
                <a:gd name="T10" fmla="*/ 1929 w 1929"/>
                <a:gd name="T11" fmla="*/ 963 h 1927"/>
              </a:gdLst>
              <a:ahLst/>
              <a:cxnLst>
                <a:cxn ang="0">
                  <a:pos x="T0" y="T1"/>
                </a:cxn>
                <a:cxn ang="0">
                  <a:pos x="T2" y="T3"/>
                </a:cxn>
                <a:cxn ang="0">
                  <a:pos x="T4" y="T5"/>
                </a:cxn>
                <a:cxn ang="0">
                  <a:pos x="T6" y="T7"/>
                </a:cxn>
                <a:cxn ang="0">
                  <a:pos x="T8" y="T9"/>
                </a:cxn>
                <a:cxn ang="0">
                  <a:pos x="T10" y="T11"/>
                </a:cxn>
              </a:cxnLst>
              <a:rect l="0" t="0" r="r" b="b"/>
              <a:pathLst>
                <a:path w="1929" h="1927">
                  <a:moveTo>
                    <a:pt x="1929" y="963"/>
                  </a:moveTo>
                  <a:lnTo>
                    <a:pt x="1929" y="963"/>
                  </a:lnTo>
                  <a:cubicBezTo>
                    <a:pt x="1929" y="1496"/>
                    <a:pt x="1497" y="1927"/>
                    <a:pt x="965" y="1927"/>
                  </a:cubicBezTo>
                  <a:cubicBezTo>
                    <a:pt x="432" y="1927"/>
                    <a:pt x="0" y="1496"/>
                    <a:pt x="0" y="963"/>
                  </a:cubicBezTo>
                  <a:cubicBezTo>
                    <a:pt x="0" y="430"/>
                    <a:pt x="432" y="0"/>
                    <a:pt x="965" y="0"/>
                  </a:cubicBezTo>
                  <a:cubicBezTo>
                    <a:pt x="1497" y="0"/>
                    <a:pt x="1929" y="430"/>
                    <a:pt x="1929" y="963"/>
                  </a:cubicBezTo>
                  <a:close/>
                </a:path>
              </a:pathLst>
            </a:custGeom>
            <a:solidFill>
              <a:srgbClr val="EE4F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pic>
          <p:nvPicPr>
            <p:cNvPr id="98" name="Imagem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7146" y="899616"/>
              <a:ext cx="398698" cy="398698"/>
            </a:xfrm>
            <a:prstGeom prst="rect">
              <a:avLst/>
            </a:prstGeom>
          </p:spPr>
        </p:pic>
      </p:grpSp>
      <p:sp>
        <p:nvSpPr>
          <p:cNvPr id="12" name="Freeform 13"/>
          <p:cNvSpPr>
            <a:spLocks/>
          </p:cNvSpPr>
          <p:nvPr/>
        </p:nvSpPr>
        <p:spPr bwMode="auto">
          <a:xfrm>
            <a:off x="2895327" y="2636203"/>
            <a:ext cx="1059656" cy="1412875"/>
          </a:xfrm>
          <a:custGeom>
            <a:avLst/>
            <a:gdLst>
              <a:gd name="T0" fmla="*/ 3141 w 3141"/>
              <a:gd name="T1" fmla="*/ 1571 h 3142"/>
              <a:gd name="T2" fmla="*/ 3141 w 3141"/>
              <a:gd name="T3" fmla="*/ 1571 h 3142"/>
              <a:gd name="T4" fmla="*/ 1571 w 3141"/>
              <a:gd name="T5" fmla="*/ 3142 h 3142"/>
              <a:gd name="T6" fmla="*/ 0 w 3141"/>
              <a:gd name="T7" fmla="*/ 1571 h 3142"/>
              <a:gd name="T8" fmla="*/ 1571 w 3141"/>
              <a:gd name="T9" fmla="*/ 0 h 3142"/>
              <a:gd name="T10" fmla="*/ 3141 w 3141"/>
              <a:gd name="T11" fmla="*/ 1571 h 3142"/>
            </a:gdLst>
            <a:ahLst/>
            <a:cxnLst>
              <a:cxn ang="0">
                <a:pos x="T0" y="T1"/>
              </a:cxn>
              <a:cxn ang="0">
                <a:pos x="T2" y="T3"/>
              </a:cxn>
              <a:cxn ang="0">
                <a:pos x="T4" y="T5"/>
              </a:cxn>
              <a:cxn ang="0">
                <a:pos x="T6" y="T7"/>
              </a:cxn>
              <a:cxn ang="0">
                <a:pos x="T8" y="T9"/>
              </a:cxn>
              <a:cxn ang="0">
                <a:pos x="T10" y="T11"/>
              </a:cxn>
            </a:cxnLst>
            <a:rect l="0" t="0" r="r" b="b"/>
            <a:pathLst>
              <a:path w="3141" h="3142">
                <a:moveTo>
                  <a:pt x="3141" y="1571"/>
                </a:moveTo>
                <a:lnTo>
                  <a:pt x="3141" y="1571"/>
                </a:lnTo>
                <a:cubicBezTo>
                  <a:pt x="3141" y="2439"/>
                  <a:pt x="2438" y="3142"/>
                  <a:pt x="1571" y="3142"/>
                </a:cubicBezTo>
                <a:cubicBezTo>
                  <a:pt x="703" y="3142"/>
                  <a:pt x="0" y="2439"/>
                  <a:pt x="0" y="1571"/>
                </a:cubicBezTo>
                <a:cubicBezTo>
                  <a:pt x="0" y="704"/>
                  <a:pt x="703" y="0"/>
                  <a:pt x="1571" y="0"/>
                </a:cubicBezTo>
                <a:cubicBezTo>
                  <a:pt x="2438" y="0"/>
                  <a:pt x="3141" y="704"/>
                  <a:pt x="3141" y="1571"/>
                </a:cubicBezTo>
                <a:close/>
              </a:path>
            </a:pathLst>
          </a:custGeom>
          <a:solidFill>
            <a:srgbClr val="FFF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nvGrpSpPr>
          <p:cNvPr id="45" name="Group 44"/>
          <p:cNvGrpSpPr/>
          <p:nvPr/>
        </p:nvGrpSpPr>
        <p:grpSpPr>
          <a:xfrm>
            <a:off x="3144167" y="3056891"/>
            <a:ext cx="540544" cy="708025"/>
            <a:chOff x="5721350" y="3079750"/>
            <a:chExt cx="720725" cy="708025"/>
          </a:xfrm>
          <a:solidFill>
            <a:schemeClr val="tx1"/>
          </a:solidFill>
        </p:grpSpPr>
        <p:sp>
          <p:nvSpPr>
            <p:cNvPr id="46" name="Freeform 14"/>
            <p:cNvSpPr>
              <a:spLocks/>
            </p:cNvSpPr>
            <p:nvPr/>
          </p:nvSpPr>
          <p:spPr bwMode="auto">
            <a:xfrm>
              <a:off x="5721350" y="3400425"/>
              <a:ext cx="720725" cy="387350"/>
            </a:xfrm>
            <a:custGeom>
              <a:avLst/>
              <a:gdLst>
                <a:gd name="T0" fmla="*/ 801 w 1603"/>
                <a:gd name="T1" fmla="*/ 859 h 859"/>
                <a:gd name="T2" fmla="*/ 801 w 1603"/>
                <a:gd name="T3" fmla="*/ 859 h 859"/>
                <a:gd name="T4" fmla="*/ 0 w 1603"/>
                <a:gd name="T5" fmla="*/ 57 h 859"/>
                <a:gd name="T6" fmla="*/ 57 w 1603"/>
                <a:gd name="T7" fmla="*/ 0 h 859"/>
                <a:gd name="T8" fmla="*/ 114 w 1603"/>
                <a:gd name="T9" fmla="*/ 57 h 859"/>
                <a:gd name="T10" fmla="*/ 801 w 1603"/>
                <a:gd name="T11" fmla="*/ 744 h 859"/>
                <a:gd name="T12" fmla="*/ 1488 w 1603"/>
                <a:gd name="T13" fmla="*/ 57 h 859"/>
                <a:gd name="T14" fmla="*/ 1545 w 1603"/>
                <a:gd name="T15" fmla="*/ 0 h 859"/>
                <a:gd name="T16" fmla="*/ 1603 w 1603"/>
                <a:gd name="T17" fmla="*/ 57 h 859"/>
                <a:gd name="T18" fmla="*/ 801 w 1603"/>
                <a:gd name="T19"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3" h="859">
                  <a:moveTo>
                    <a:pt x="801" y="859"/>
                  </a:moveTo>
                  <a:lnTo>
                    <a:pt x="801" y="859"/>
                  </a:lnTo>
                  <a:cubicBezTo>
                    <a:pt x="359" y="859"/>
                    <a:pt x="0" y="499"/>
                    <a:pt x="0" y="57"/>
                  </a:cubicBezTo>
                  <a:cubicBezTo>
                    <a:pt x="0" y="26"/>
                    <a:pt x="25" y="0"/>
                    <a:pt x="57" y="0"/>
                  </a:cubicBezTo>
                  <a:cubicBezTo>
                    <a:pt x="89" y="0"/>
                    <a:pt x="114" y="26"/>
                    <a:pt x="114" y="57"/>
                  </a:cubicBezTo>
                  <a:cubicBezTo>
                    <a:pt x="114" y="436"/>
                    <a:pt x="422" y="744"/>
                    <a:pt x="801" y="744"/>
                  </a:cubicBezTo>
                  <a:cubicBezTo>
                    <a:pt x="1180" y="744"/>
                    <a:pt x="1488" y="436"/>
                    <a:pt x="1488" y="57"/>
                  </a:cubicBezTo>
                  <a:cubicBezTo>
                    <a:pt x="1488" y="26"/>
                    <a:pt x="1514" y="0"/>
                    <a:pt x="1545" y="0"/>
                  </a:cubicBezTo>
                  <a:cubicBezTo>
                    <a:pt x="1577" y="0"/>
                    <a:pt x="1603" y="26"/>
                    <a:pt x="1603" y="57"/>
                  </a:cubicBezTo>
                  <a:cubicBezTo>
                    <a:pt x="1603" y="499"/>
                    <a:pt x="1243" y="859"/>
                    <a:pt x="801" y="8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7" name="Freeform 15"/>
            <p:cNvSpPr>
              <a:spLocks/>
            </p:cNvSpPr>
            <p:nvPr/>
          </p:nvSpPr>
          <p:spPr bwMode="auto">
            <a:xfrm>
              <a:off x="5734050" y="3079750"/>
              <a:ext cx="309562" cy="155575"/>
            </a:xfrm>
            <a:custGeom>
              <a:avLst/>
              <a:gdLst>
                <a:gd name="T0" fmla="*/ 623 w 686"/>
                <a:gd name="T1" fmla="*/ 343 h 348"/>
                <a:gd name="T2" fmla="*/ 623 w 686"/>
                <a:gd name="T3" fmla="*/ 343 h 348"/>
                <a:gd name="T4" fmla="*/ 567 w 686"/>
                <a:gd name="T5" fmla="*/ 297 h 348"/>
                <a:gd name="T6" fmla="*/ 343 w 686"/>
                <a:gd name="T7" fmla="*/ 114 h 348"/>
                <a:gd name="T8" fmla="*/ 118 w 686"/>
                <a:gd name="T9" fmla="*/ 297 h 348"/>
                <a:gd name="T10" fmla="*/ 51 w 686"/>
                <a:gd name="T11" fmla="*/ 342 h 348"/>
                <a:gd name="T12" fmla="*/ 6 w 686"/>
                <a:gd name="T13" fmla="*/ 274 h 348"/>
                <a:gd name="T14" fmla="*/ 343 w 686"/>
                <a:gd name="T15" fmla="*/ 0 h 348"/>
                <a:gd name="T16" fmla="*/ 679 w 686"/>
                <a:gd name="T17" fmla="*/ 274 h 348"/>
                <a:gd name="T18" fmla="*/ 635 w 686"/>
                <a:gd name="T19" fmla="*/ 342 h 348"/>
                <a:gd name="T20" fmla="*/ 623 w 686"/>
                <a:gd name="T21" fmla="*/ 34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6" h="348">
                  <a:moveTo>
                    <a:pt x="623" y="343"/>
                  </a:moveTo>
                  <a:lnTo>
                    <a:pt x="623" y="343"/>
                  </a:lnTo>
                  <a:cubicBezTo>
                    <a:pt x="596" y="343"/>
                    <a:pt x="573" y="324"/>
                    <a:pt x="567" y="297"/>
                  </a:cubicBezTo>
                  <a:cubicBezTo>
                    <a:pt x="545" y="191"/>
                    <a:pt x="451" y="114"/>
                    <a:pt x="343" y="114"/>
                  </a:cubicBezTo>
                  <a:cubicBezTo>
                    <a:pt x="234" y="114"/>
                    <a:pt x="140" y="191"/>
                    <a:pt x="118" y="297"/>
                  </a:cubicBezTo>
                  <a:cubicBezTo>
                    <a:pt x="112" y="328"/>
                    <a:pt x="82" y="348"/>
                    <a:pt x="51" y="342"/>
                  </a:cubicBezTo>
                  <a:cubicBezTo>
                    <a:pt x="20" y="336"/>
                    <a:pt x="0" y="305"/>
                    <a:pt x="6" y="274"/>
                  </a:cubicBezTo>
                  <a:cubicBezTo>
                    <a:pt x="39" y="115"/>
                    <a:pt x="180" y="0"/>
                    <a:pt x="343" y="0"/>
                  </a:cubicBezTo>
                  <a:cubicBezTo>
                    <a:pt x="505" y="0"/>
                    <a:pt x="647" y="115"/>
                    <a:pt x="679" y="274"/>
                  </a:cubicBezTo>
                  <a:cubicBezTo>
                    <a:pt x="686" y="305"/>
                    <a:pt x="666" y="336"/>
                    <a:pt x="635" y="342"/>
                  </a:cubicBezTo>
                  <a:cubicBezTo>
                    <a:pt x="631" y="343"/>
                    <a:pt x="627" y="343"/>
                    <a:pt x="623" y="3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8" name="Freeform 16"/>
            <p:cNvSpPr>
              <a:spLocks/>
            </p:cNvSpPr>
            <p:nvPr/>
          </p:nvSpPr>
          <p:spPr bwMode="auto">
            <a:xfrm>
              <a:off x="6121400" y="3079750"/>
              <a:ext cx="307975" cy="155575"/>
            </a:xfrm>
            <a:custGeom>
              <a:avLst/>
              <a:gdLst>
                <a:gd name="T0" fmla="*/ 623 w 685"/>
                <a:gd name="T1" fmla="*/ 343 h 348"/>
                <a:gd name="T2" fmla="*/ 623 w 685"/>
                <a:gd name="T3" fmla="*/ 343 h 348"/>
                <a:gd name="T4" fmla="*/ 567 w 685"/>
                <a:gd name="T5" fmla="*/ 297 h 348"/>
                <a:gd name="T6" fmla="*/ 342 w 685"/>
                <a:gd name="T7" fmla="*/ 114 h 348"/>
                <a:gd name="T8" fmla="*/ 118 w 685"/>
                <a:gd name="T9" fmla="*/ 297 h 348"/>
                <a:gd name="T10" fmla="*/ 51 w 685"/>
                <a:gd name="T11" fmla="*/ 342 h 348"/>
                <a:gd name="T12" fmla="*/ 6 w 685"/>
                <a:gd name="T13" fmla="*/ 274 h 348"/>
                <a:gd name="T14" fmla="*/ 342 w 685"/>
                <a:gd name="T15" fmla="*/ 0 h 348"/>
                <a:gd name="T16" fmla="*/ 679 w 685"/>
                <a:gd name="T17" fmla="*/ 274 h 348"/>
                <a:gd name="T18" fmla="*/ 634 w 685"/>
                <a:gd name="T19" fmla="*/ 342 h 348"/>
                <a:gd name="T20" fmla="*/ 623 w 685"/>
                <a:gd name="T21" fmla="*/ 34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5" h="348">
                  <a:moveTo>
                    <a:pt x="623" y="343"/>
                  </a:moveTo>
                  <a:lnTo>
                    <a:pt x="623" y="343"/>
                  </a:lnTo>
                  <a:cubicBezTo>
                    <a:pt x="596" y="343"/>
                    <a:pt x="572" y="324"/>
                    <a:pt x="567" y="297"/>
                  </a:cubicBezTo>
                  <a:cubicBezTo>
                    <a:pt x="545" y="191"/>
                    <a:pt x="451" y="114"/>
                    <a:pt x="342" y="114"/>
                  </a:cubicBezTo>
                  <a:cubicBezTo>
                    <a:pt x="234" y="114"/>
                    <a:pt x="140" y="191"/>
                    <a:pt x="118" y="297"/>
                  </a:cubicBezTo>
                  <a:cubicBezTo>
                    <a:pt x="112" y="328"/>
                    <a:pt x="81" y="348"/>
                    <a:pt x="51" y="342"/>
                  </a:cubicBezTo>
                  <a:cubicBezTo>
                    <a:pt x="20" y="336"/>
                    <a:pt x="0" y="305"/>
                    <a:pt x="6" y="274"/>
                  </a:cubicBezTo>
                  <a:cubicBezTo>
                    <a:pt x="38" y="115"/>
                    <a:pt x="180" y="0"/>
                    <a:pt x="342" y="0"/>
                  </a:cubicBezTo>
                  <a:cubicBezTo>
                    <a:pt x="505" y="0"/>
                    <a:pt x="646" y="115"/>
                    <a:pt x="679" y="274"/>
                  </a:cubicBezTo>
                  <a:cubicBezTo>
                    <a:pt x="685" y="305"/>
                    <a:pt x="665" y="336"/>
                    <a:pt x="634" y="342"/>
                  </a:cubicBezTo>
                  <a:cubicBezTo>
                    <a:pt x="630" y="343"/>
                    <a:pt x="627" y="343"/>
                    <a:pt x="623" y="3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pic>
        <p:nvPicPr>
          <p:cNvPr id="3" name="Picture 2"/>
          <p:cNvPicPr>
            <a:picLocks noChangeAspect="1"/>
          </p:cNvPicPr>
          <p:nvPr/>
        </p:nvPicPr>
        <p:blipFill>
          <a:blip r:embed="rId10"/>
          <a:stretch>
            <a:fillRect/>
          </a:stretch>
        </p:blipFill>
        <p:spPr>
          <a:xfrm>
            <a:off x="6296621" y="3445171"/>
            <a:ext cx="2064480" cy="718584"/>
          </a:xfrm>
          <a:prstGeom prst="rect">
            <a:avLst/>
          </a:prstGeom>
        </p:spPr>
      </p:pic>
    </p:spTree>
    <p:extLst>
      <p:ext uri="{BB962C8B-B14F-4D97-AF65-F5344CB8AC3E}">
        <p14:creationId xmlns:p14="http://schemas.microsoft.com/office/powerpoint/2010/main" val="164239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10" presetClass="entr" presetSubtype="0" fill="hold" nodeType="withEffect">
                                  <p:stCondLst>
                                    <p:cond delay="25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par>
                                <p:cTn id="23" presetID="10" presetClass="entr" presetSubtype="0" fill="hold" nodeType="with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fade">
                                      <p:cBhvr>
                                        <p:cTn id="25" dur="500"/>
                                        <p:tgtEl>
                                          <p:spTgt spid="84"/>
                                        </p:tgtEl>
                                      </p:cBhvr>
                                    </p:animEffect>
                                  </p:childTnLst>
                                </p:cTn>
                              </p:par>
                              <p:par>
                                <p:cTn id="26" presetID="10" presetClass="entr" presetSubtype="0" fill="hold" nodeType="with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fade">
                                      <p:cBhvr>
                                        <p:cTn id="28" dur="500"/>
                                        <p:tgtEl>
                                          <p:spTgt spid="87"/>
                                        </p:tgtEl>
                                      </p:cBhvr>
                                    </p:animEffect>
                                  </p:childTnLst>
                                </p:cTn>
                              </p:par>
                              <p:par>
                                <p:cTn id="29" presetID="10" presetClass="entr" presetSubtype="0" fill="hold"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500"/>
                                        <p:tgtEl>
                                          <p:spTgt spid="90"/>
                                        </p:tgtEl>
                                      </p:cBhvr>
                                    </p:animEffect>
                                  </p:childTnLst>
                                </p:cTn>
                              </p:par>
                              <p:par>
                                <p:cTn id="32" presetID="10" presetClass="entr" presetSubtype="0" fill="hold" nodeType="with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500"/>
                                        <p:tgtEl>
                                          <p:spTgt spid="93"/>
                                        </p:tgtEl>
                                      </p:cBhvr>
                                    </p:animEffect>
                                  </p:childTnLst>
                                </p:cTn>
                              </p:par>
                              <p:par>
                                <p:cTn id="35" presetID="10" presetClass="entr" presetSubtype="0" fill="hold" nodeType="withEffect">
                                  <p:stCondLst>
                                    <p:cond delay="0"/>
                                  </p:stCondLst>
                                  <p:childTnLst>
                                    <p:set>
                                      <p:cBhvr>
                                        <p:cTn id="36" dur="1" fill="hold">
                                          <p:stCondLst>
                                            <p:cond delay="0"/>
                                          </p:stCondLst>
                                        </p:cTn>
                                        <p:tgtEl>
                                          <p:spTgt spid="96"/>
                                        </p:tgtEl>
                                        <p:attrNameLst>
                                          <p:attrName>style.visibility</p:attrName>
                                        </p:attrNameLst>
                                      </p:cBhvr>
                                      <p:to>
                                        <p:strVal val="visible"/>
                                      </p:to>
                                    </p:set>
                                    <p:animEffect transition="in" filter="fade">
                                      <p:cBhvr>
                                        <p:cTn id="37" dur="500"/>
                                        <p:tgtEl>
                                          <p:spTgt spid="96"/>
                                        </p:tgtEl>
                                      </p:cBhvr>
                                    </p:animEffect>
                                  </p:childTnLst>
                                </p:cTn>
                              </p:par>
                              <p:par>
                                <p:cTn id="38" presetID="42" presetClass="path" presetSubtype="0" accel="50000" decel="50000" fill="hold" nodeType="withEffect">
                                  <p:stCondLst>
                                    <p:cond delay="250"/>
                                  </p:stCondLst>
                                  <p:childTnLst>
                                    <p:animMotion origin="layout" path="M 1.66667E-6 7.40741E-7 L -0.00365 0.32824 " pathEditMode="relative" rAng="0" ptsTypes="AA">
                                      <p:cBhvr>
                                        <p:cTn id="39" dur="500" fill="hold"/>
                                        <p:tgtEl>
                                          <p:spTgt spid="75"/>
                                        </p:tgtEl>
                                        <p:attrNameLst>
                                          <p:attrName>ppt_x</p:attrName>
                                          <p:attrName>ppt_y</p:attrName>
                                        </p:attrNameLst>
                                      </p:cBhvr>
                                      <p:rCtr x="-182" y="16412"/>
                                    </p:animMotion>
                                  </p:childTnLst>
                                </p:cTn>
                              </p:par>
                              <p:par>
                                <p:cTn id="40" presetID="42" presetClass="path" presetSubtype="0" accel="50000" decel="50000" fill="hold" nodeType="withEffect">
                                  <p:stCondLst>
                                    <p:cond delay="250"/>
                                  </p:stCondLst>
                                  <p:childTnLst>
                                    <p:animMotion origin="layout" path="M 1.66667E-6 7.40741E-7 L -0.13542 -0.22176 " pathEditMode="relative" rAng="0" ptsTypes="AA">
                                      <p:cBhvr>
                                        <p:cTn id="41" dur="500" fill="hold"/>
                                        <p:tgtEl>
                                          <p:spTgt spid="78"/>
                                        </p:tgtEl>
                                        <p:attrNameLst>
                                          <p:attrName>ppt_x</p:attrName>
                                          <p:attrName>ppt_y</p:attrName>
                                        </p:attrNameLst>
                                      </p:cBhvr>
                                      <p:rCtr x="-6771" y="-11088"/>
                                    </p:animMotion>
                                  </p:childTnLst>
                                </p:cTn>
                              </p:par>
                              <p:par>
                                <p:cTn id="42" presetID="42" presetClass="path" presetSubtype="0" accel="50000" decel="50000" fill="hold" nodeType="withEffect">
                                  <p:stCondLst>
                                    <p:cond delay="250"/>
                                  </p:stCondLst>
                                  <p:childTnLst>
                                    <p:animMotion origin="layout" path="M 1.66667E-6 7.40741E-7 L -0.13776 0.22639 " pathEditMode="relative" rAng="0" ptsTypes="AA">
                                      <p:cBhvr>
                                        <p:cTn id="43" dur="500" fill="hold"/>
                                        <p:tgtEl>
                                          <p:spTgt spid="81"/>
                                        </p:tgtEl>
                                        <p:attrNameLst>
                                          <p:attrName>ppt_x</p:attrName>
                                          <p:attrName>ppt_y</p:attrName>
                                        </p:attrNameLst>
                                      </p:cBhvr>
                                      <p:rCtr x="-6888" y="11319"/>
                                    </p:animMotion>
                                  </p:childTnLst>
                                </p:cTn>
                              </p:par>
                              <p:par>
                                <p:cTn id="44" presetID="42" presetClass="path" presetSubtype="0" accel="50000" decel="50000" fill="hold" nodeType="withEffect">
                                  <p:stCondLst>
                                    <p:cond delay="250"/>
                                  </p:stCondLst>
                                  <p:childTnLst>
                                    <p:animMotion origin="layout" path="M 1.45833E-6 7.40741E-7 L -0.18998 -0.00278 " pathEditMode="relative" rAng="0" ptsTypes="AA">
                                      <p:cBhvr>
                                        <p:cTn id="45" dur="500" fill="hold"/>
                                        <p:tgtEl>
                                          <p:spTgt spid="84"/>
                                        </p:tgtEl>
                                        <p:attrNameLst>
                                          <p:attrName>ppt_x</p:attrName>
                                          <p:attrName>ppt_y</p:attrName>
                                        </p:attrNameLst>
                                      </p:cBhvr>
                                      <p:rCtr x="-9505" y="-139"/>
                                    </p:animMotion>
                                  </p:childTnLst>
                                </p:cTn>
                              </p:par>
                              <p:par>
                                <p:cTn id="46" presetID="42" presetClass="path" presetSubtype="0" accel="50000" decel="50000" fill="hold" nodeType="withEffect">
                                  <p:stCondLst>
                                    <p:cond delay="250"/>
                                  </p:stCondLst>
                                  <p:childTnLst>
                                    <p:animMotion origin="layout" path="M 0.00443 -0.00394 L 0.18359 -0.00718 " pathEditMode="relative" rAng="0" ptsTypes="AA">
                                      <p:cBhvr>
                                        <p:cTn id="47" dur="500" fill="hold"/>
                                        <p:tgtEl>
                                          <p:spTgt spid="87"/>
                                        </p:tgtEl>
                                        <p:attrNameLst>
                                          <p:attrName>ppt_x</p:attrName>
                                          <p:attrName>ppt_y</p:attrName>
                                        </p:attrNameLst>
                                      </p:cBhvr>
                                      <p:rCtr x="8958" y="-162"/>
                                    </p:animMotion>
                                  </p:childTnLst>
                                </p:cTn>
                              </p:par>
                              <p:par>
                                <p:cTn id="48" presetID="42" presetClass="path" presetSubtype="0" accel="50000" decel="50000" fill="hold" nodeType="withEffect">
                                  <p:stCondLst>
                                    <p:cond delay="250"/>
                                  </p:stCondLst>
                                  <p:childTnLst>
                                    <p:animMotion origin="layout" path="M 1.45833E-6 7.40741E-7 L 0.14323 -0.22176 " pathEditMode="relative" rAng="0" ptsTypes="AA">
                                      <p:cBhvr>
                                        <p:cTn id="49" dur="500" fill="hold"/>
                                        <p:tgtEl>
                                          <p:spTgt spid="90"/>
                                        </p:tgtEl>
                                        <p:attrNameLst>
                                          <p:attrName>ppt_x</p:attrName>
                                          <p:attrName>ppt_y</p:attrName>
                                        </p:attrNameLst>
                                      </p:cBhvr>
                                      <p:rCtr x="7161" y="-11088"/>
                                    </p:animMotion>
                                  </p:childTnLst>
                                </p:cTn>
                              </p:par>
                              <p:par>
                                <p:cTn id="50" presetID="42" presetClass="path" presetSubtype="0" accel="50000" decel="50000" fill="hold" nodeType="withEffect">
                                  <p:stCondLst>
                                    <p:cond delay="250"/>
                                  </p:stCondLst>
                                  <p:childTnLst>
                                    <p:animMotion origin="layout" path="M 1.45833E-6 7.40741E-7 L 0.15325 0.21111 " pathEditMode="relative" rAng="0" ptsTypes="AA">
                                      <p:cBhvr>
                                        <p:cTn id="51" dur="500" fill="hold"/>
                                        <p:tgtEl>
                                          <p:spTgt spid="93"/>
                                        </p:tgtEl>
                                        <p:attrNameLst>
                                          <p:attrName>ppt_x</p:attrName>
                                          <p:attrName>ppt_y</p:attrName>
                                        </p:attrNameLst>
                                      </p:cBhvr>
                                      <p:rCtr x="7656" y="10556"/>
                                    </p:animMotion>
                                  </p:childTnLst>
                                </p:cTn>
                              </p:par>
                              <p:par>
                                <p:cTn id="52" presetID="42" presetClass="path" presetSubtype="0" accel="50000" decel="50000" fill="hold" nodeType="withEffect">
                                  <p:stCondLst>
                                    <p:cond delay="250"/>
                                  </p:stCondLst>
                                  <p:childTnLst>
                                    <p:animMotion origin="layout" path="M 1.66667E-6 2.22222E-6 L -0.00039 -0.33403 " pathEditMode="relative" rAng="0" ptsTypes="AA">
                                      <p:cBhvr>
                                        <p:cTn id="53" dur="500" fill="hold"/>
                                        <p:tgtEl>
                                          <p:spTgt spid="96"/>
                                        </p:tgtEl>
                                        <p:attrNameLst>
                                          <p:attrName>ppt_x</p:attrName>
                                          <p:attrName>ppt_y</p:attrName>
                                        </p:attrNameLst>
                                      </p:cBhvr>
                                      <p:rCtr x="-26" y="-16713"/>
                                    </p:animMotion>
                                  </p:childTnLst>
                                </p:cTn>
                              </p:par>
                              <p:par>
                                <p:cTn id="54" presetID="22" presetClass="entr" presetSubtype="4" fill="hold" nodeType="withEffect">
                                  <p:stCondLst>
                                    <p:cond delay="25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00"/>
                                        <p:tgtEl>
                                          <p:spTgt spid="11"/>
                                        </p:tgtEl>
                                      </p:cBhvr>
                                    </p:animEffect>
                                  </p:childTnLst>
                                </p:cTn>
                              </p:par>
                              <p:par>
                                <p:cTn id="57" presetID="22" presetClass="entr" presetSubtype="4" fill="hold" nodeType="withEffect">
                                  <p:stCondLst>
                                    <p:cond delay="250"/>
                                  </p:stCondLst>
                                  <p:childTnLst>
                                    <p:set>
                                      <p:cBhvr>
                                        <p:cTn id="58" dur="1" fill="hold">
                                          <p:stCondLst>
                                            <p:cond delay="0"/>
                                          </p:stCondLst>
                                        </p:cTn>
                                        <p:tgtEl>
                                          <p:spTgt spid="4"/>
                                        </p:tgtEl>
                                        <p:attrNameLst>
                                          <p:attrName>style.visibility</p:attrName>
                                        </p:attrNameLst>
                                      </p:cBhvr>
                                      <p:to>
                                        <p:strVal val="visible"/>
                                      </p:to>
                                    </p:set>
                                    <p:animEffect transition="in" filter="wipe(down)">
                                      <p:cBhvr>
                                        <p:cTn id="59" dur="500"/>
                                        <p:tgtEl>
                                          <p:spTgt spid="4"/>
                                        </p:tgtEl>
                                      </p:cBhvr>
                                    </p:animEffect>
                                  </p:childTnLst>
                                </p:cTn>
                              </p:par>
                              <p:par>
                                <p:cTn id="60" presetID="22" presetClass="entr" presetSubtype="8" fill="hold" nodeType="withEffect">
                                  <p:stCondLst>
                                    <p:cond delay="25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par>
                                <p:cTn id="63" presetID="22" presetClass="entr" presetSubtype="1" fill="hold" nodeType="withEffect">
                                  <p:stCondLst>
                                    <p:cond delay="250"/>
                                  </p:stCondLst>
                                  <p:childTnLst>
                                    <p:set>
                                      <p:cBhvr>
                                        <p:cTn id="64" dur="1" fill="hold">
                                          <p:stCondLst>
                                            <p:cond delay="0"/>
                                          </p:stCondLst>
                                        </p:cTn>
                                        <p:tgtEl>
                                          <p:spTgt spid="10"/>
                                        </p:tgtEl>
                                        <p:attrNameLst>
                                          <p:attrName>style.visibility</p:attrName>
                                        </p:attrNameLst>
                                      </p:cBhvr>
                                      <p:to>
                                        <p:strVal val="visible"/>
                                      </p:to>
                                    </p:set>
                                    <p:animEffect transition="in" filter="wipe(up)">
                                      <p:cBhvr>
                                        <p:cTn id="65" dur="500"/>
                                        <p:tgtEl>
                                          <p:spTgt spid="10"/>
                                        </p:tgtEl>
                                      </p:cBhvr>
                                    </p:animEffect>
                                  </p:childTnLst>
                                </p:cTn>
                              </p:par>
                              <p:par>
                                <p:cTn id="66" presetID="22" presetClass="entr" presetSubtype="1" fill="hold" nodeType="withEffect">
                                  <p:stCondLst>
                                    <p:cond delay="250"/>
                                  </p:stCondLst>
                                  <p:childTnLst>
                                    <p:set>
                                      <p:cBhvr>
                                        <p:cTn id="67" dur="1" fill="hold">
                                          <p:stCondLst>
                                            <p:cond delay="0"/>
                                          </p:stCondLst>
                                        </p:cTn>
                                        <p:tgtEl>
                                          <p:spTgt spid="9"/>
                                        </p:tgtEl>
                                        <p:attrNameLst>
                                          <p:attrName>style.visibility</p:attrName>
                                        </p:attrNameLst>
                                      </p:cBhvr>
                                      <p:to>
                                        <p:strVal val="visible"/>
                                      </p:to>
                                    </p:set>
                                    <p:animEffect transition="in" filter="wipe(up)">
                                      <p:cBhvr>
                                        <p:cTn id="68" dur="500"/>
                                        <p:tgtEl>
                                          <p:spTgt spid="9"/>
                                        </p:tgtEl>
                                      </p:cBhvr>
                                    </p:animEffect>
                                  </p:childTnLst>
                                </p:cTn>
                              </p:par>
                              <p:par>
                                <p:cTn id="69" presetID="22" presetClass="entr" presetSubtype="1" fill="hold" nodeType="withEffect">
                                  <p:stCondLst>
                                    <p:cond delay="250"/>
                                  </p:stCondLst>
                                  <p:childTnLst>
                                    <p:set>
                                      <p:cBhvr>
                                        <p:cTn id="70" dur="1" fill="hold">
                                          <p:stCondLst>
                                            <p:cond delay="0"/>
                                          </p:stCondLst>
                                        </p:cTn>
                                        <p:tgtEl>
                                          <p:spTgt spid="5"/>
                                        </p:tgtEl>
                                        <p:attrNameLst>
                                          <p:attrName>style.visibility</p:attrName>
                                        </p:attrNameLst>
                                      </p:cBhvr>
                                      <p:to>
                                        <p:strVal val="visible"/>
                                      </p:to>
                                    </p:set>
                                    <p:animEffect transition="in" filter="wipe(up)">
                                      <p:cBhvr>
                                        <p:cTn id="71" dur="500"/>
                                        <p:tgtEl>
                                          <p:spTgt spid="5"/>
                                        </p:tgtEl>
                                      </p:cBhvr>
                                    </p:animEffect>
                                  </p:childTnLst>
                                </p:cTn>
                              </p:par>
                              <p:par>
                                <p:cTn id="72" presetID="22" presetClass="entr" presetSubtype="2" fill="hold" nodeType="withEffect">
                                  <p:stCondLst>
                                    <p:cond delay="250"/>
                                  </p:stCondLst>
                                  <p:childTnLst>
                                    <p:set>
                                      <p:cBhvr>
                                        <p:cTn id="73" dur="1" fill="hold">
                                          <p:stCondLst>
                                            <p:cond delay="0"/>
                                          </p:stCondLst>
                                        </p:cTn>
                                        <p:tgtEl>
                                          <p:spTgt spid="6"/>
                                        </p:tgtEl>
                                        <p:attrNameLst>
                                          <p:attrName>style.visibility</p:attrName>
                                        </p:attrNameLst>
                                      </p:cBhvr>
                                      <p:to>
                                        <p:strVal val="visible"/>
                                      </p:to>
                                    </p:set>
                                    <p:animEffect transition="in" filter="wipe(right)">
                                      <p:cBhvr>
                                        <p:cTn id="74" dur="500"/>
                                        <p:tgtEl>
                                          <p:spTgt spid="6"/>
                                        </p:tgtEl>
                                      </p:cBhvr>
                                    </p:animEffect>
                                  </p:childTnLst>
                                </p:cTn>
                              </p:par>
                              <p:par>
                                <p:cTn id="75" presetID="22" presetClass="entr" presetSubtype="4" fill="hold" nodeType="withEffect">
                                  <p:stCondLst>
                                    <p:cond delay="250"/>
                                  </p:stCondLst>
                                  <p:childTnLst>
                                    <p:set>
                                      <p:cBhvr>
                                        <p:cTn id="76" dur="1" fill="hold">
                                          <p:stCondLst>
                                            <p:cond delay="0"/>
                                          </p:stCondLst>
                                        </p:cTn>
                                        <p:tgtEl>
                                          <p:spTgt spid="7"/>
                                        </p:tgtEl>
                                        <p:attrNameLst>
                                          <p:attrName>style.visibility</p:attrName>
                                        </p:attrNameLst>
                                      </p:cBhvr>
                                      <p:to>
                                        <p:strVal val="visible"/>
                                      </p:to>
                                    </p:set>
                                    <p:animEffect transition="in" filter="wipe(down)">
                                      <p:cBhvr>
                                        <p:cTn id="77" dur="500"/>
                                        <p:tgtEl>
                                          <p:spTgt spid="7"/>
                                        </p:tgtEl>
                                      </p:cBhvr>
                                    </p:animEffect>
                                  </p:childTnLst>
                                </p:cTn>
                              </p:par>
                              <p:par>
                                <p:cTn id="78" presetID="21" presetClass="entr" presetSubtype="1"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heel(1)">
                                      <p:cBhvr>
                                        <p:cTn id="80" dur="800"/>
                                        <p:tgtEl>
                                          <p:spTgt spid="13"/>
                                        </p:tgtEl>
                                      </p:cBhvr>
                                    </p:animEffect>
                                  </p:childTnLst>
                                </p:cTn>
                              </p:par>
                              <p:par>
                                <p:cTn id="81" presetID="53" presetClass="entr" presetSubtype="16" fill="hold" grpId="0" nodeType="withEffect">
                                  <p:stCondLst>
                                    <p:cond delay="250"/>
                                  </p:stCondLst>
                                  <p:childTnLst>
                                    <p:set>
                                      <p:cBhvr>
                                        <p:cTn id="82" dur="1" fill="hold">
                                          <p:stCondLst>
                                            <p:cond delay="0"/>
                                          </p:stCondLst>
                                        </p:cTn>
                                        <p:tgtEl>
                                          <p:spTgt spid="2"/>
                                        </p:tgtEl>
                                        <p:attrNameLst>
                                          <p:attrName>style.visibility</p:attrName>
                                        </p:attrNameLst>
                                      </p:cBhvr>
                                      <p:to>
                                        <p:strVal val="visible"/>
                                      </p:to>
                                    </p:set>
                                    <p:anim calcmode="lin" valueType="num">
                                      <p:cBhvr>
                                        <p:cTn id="83" dur="500" fill="hold"/>
                                        <p:tgtEl>
                                          <p:spTgt spid="2"/>
                                        </p:tgtEl>
                                        <p:attrNameLst>
                                          <p:attrName>ppt_w</p:attrName>
                                        </p:attrNameLst>
                                      </p:cBhvr>
                                      <p:tavLst>
                                        <p:tav tm="0">
                                          <p:val>
                                            <p:fltVal val="0"/>
                                          </p:val>
                                        </p:tav>
                                        <p:tav tm="100000">
                                          <p:val>
                                            <p:strVal val="#ppt_w"/>
                                          </p:val>
                                        </p:tav>
                                      </p:tavLst>
                                    </p:anim>
                                    <p:anim calcmode="lin" valueType="num">
                                      <p:cBhvr>
                                        <p:cTn id="84" dur="500" fill="hold"/>
                                        <p:tgtEl>
                                          <p:spTgt spid="2"/>
                                        </p:tgtEl>
                                        <p:attrNameLst>
                                          <p:attrName>ppt_h</p:attrName>
                                        </p:attrNameLst>
                                      </p:cBhvr>
                                      <p:tavLst>
                                        <p:tav tm="0">
                                          <p:val>
                                            <p:fltVal val="0"/>
                                          </p:val>
                                        </p:tav>
                                        <p:tav tm="100000">
                                          <p:val>
                                            <p:strVal val="#ppt_h"/>
                                          </p:val>
                                        </p:tav>
                                      </p:tavLst>
                                    </p:anim>
                                    <p:animEffect transition="in" filter="fade">
                                      <p:cBhvr>
                                        <p:cTn id="85" dur="500"/>
                                        <p:tgtEl>
                                          <p:spTgt spid="2"/>
                                        </p:tgtEl>
                                      </p:cBhvr>
                                    </p:animEffect>
                                  </p:childTnLst>
                                </p:cTn>
                              </p:par>
                              <p:par>
                                <p:cTn id="86" presetID="22" presetClass="entr" presetSubtype="8" fill="hold" nodeType="withEffect">
                                  <p:stCondLst>
                                    <p:cond delay="750"/>
                                  </p:stCondLst>
                                  <p:childTnLst>
                                    <p:set>
                                      <p:cBhvr>
                                        <p:cTn id="87" dur="1" fill="hold">
                                          <p:stCondLst>
                                            <p:cond delay="0"/>
                                          </p:stCondLst>
                                        </p:cTn>
                                        <p:tgtEl>
                                          <p:spTgt spid="51"/>
                                        </p:tgtEl>
                                        <p:attrNameLst>
                                          <p:attrName>style.visibility</p:attrName>
                                        </p:attrNameLst>
                                      </p:cBhvr>
                                      <p:to>
                                        <p:strVal val="visible"/>
                                      </p:to>
                                    </p:set>
                                    <p:animEffect transition="in" filter="wipe(left)">
                                      <p:cBhvr>
                                        <p:cTn id="88" dur="500"/>
                                        <p:tgtEl>
                                          <p:spTgt spid="51"/>
                                        </p:tgtEl>
                                      </p:cBhvr>
                                    </p:animEffect>
                                  </p:childTnLst>
                                </p:cTn>
                              </p:par>
                              <p:par>
                                <p:cTn id="89" presetID="2" presetClass="entr" presetSubtype="1" decel="100000" fill="hold" nodeType="withEffect">
                                  <p:stCondLst>
                                    <p:cond delay="500"/>
                                  </p:stCondLst>
                                  <p:childTnLst>
                                    <p:set>
                                      <p:cBhvr>
                                        <p:cTn id="90" dur="1" fill="hold">
                                          <p:stCondLst>
                                            <p:cond delay="0"/>
                                          </p:stCondLst>
                                        </p:cTn>
                                        <p:tgtEl>
                                          <p:spTgt spid="63"/>
                                        </p:tgtEl>
                                        <p:attrNameLst>
                                          <p:attrName>style.visibility</p:attrName>
                                        </p:attrNameLst>
                                      </p:cBhvr>
                                      <p:to>
                                        <p:strVal val="visible"/>
                                      </p:to>
                                    </p:set>
                                    <p:anim calcmode="lin" valueType="num">
                                      <p:cBhvr additive="base">
                                        <p:cTn id="91" dur="750" fill="hold"/>
                                        <p:tgtEl>
                                          <p:spTgt spid="63"/>
                                        </p:tgtEl>
                                        <p:attrNameLst>
                                          <p:attrName>ppt_x</p:attrName>
                                        </p:attrNameLst>
                                      </p:cBhvr>
                                      <p:tavLst>
                                        <p:tav tm="0">
                                          <p:val>
                                            <p:strVal val="#ppt_x"/>
                                          </p:val>
                                        </p:tav>
                                        <p:tav tm="100000">
                                          <p:val>
                                            <p:strVal val="#ppt_x"/>
                                          </p:val>
                                        </p:tav>
                                      </p:tavLst>
                                    </p:anim>
                                    <p:anim calcmode="lin" valueType="num">
                                      <p:cBhvr additive="base">
                                        <p:cTn id="92" dur="750" fill="hold"/>
                                        <p:tgtEl>
                                          <p:spTgt spid="63"/>
                                        </p:tgtEl>
                                        <p:attrNameLst>
                                          <p:attrName>ppt_y</p:attrName>
                                        </p:attrNameLst>
                                      </p:cBhvr>
                                      <p:tavLst>
                                        <p:tav tm="0">
                                          <p:val>
                                            <p:strVal val="0-#ppt_h/2"/>
                                          </p:val>
                                        </p:tav>
                                        <p:tav tm="100000">
                                          <p:val>
                                            <p:strVal val="#ppt_y"/>
                                          </p:val>
                                        </p:tav>
                                      </p:tavLst>
                                    </p:anim>
                                  </p:childTnLst>
                                </p:cTn>
                              </p:par>
                              <p:par>
                                <p:cTn id="93" presetID="10" presetClass="entr" presetSubtype="0" fill="hold" grpId="0" nodeType="withEffect">
                                  <p:stCondLst>
                                    <p:cond delay="800"/>
                                  </p:stCondLst>
                                  <p:childTnLst>
                                    <p:set>
                                      <p:cBhvr>
                                        <p:cTn id="94" dur="1" fill="hold">
                                          <p:stCondLst>
                                            <p:cond delay="0"/>
                                          </p:stCondLst>
                                        </p:cTn>
                                        <p:tgtEl>
                                          <p:spTgt spid="134"/>
                                        </p:tgtEl>
                                        <p:attrNameLst>
                                          <p:attrName>style.visibility</p:attrName>
                                        </p:attrNameLst>
                                      </p:cBhvr>
                                      <p:to>
                                        <p:strVal val="visible"/>
                                      </p:to>
                                    </p:set>
                                    <p:animEffect transition="in" filter="fade">
                                      <p:cBhvr>
                                        <p:cTn id="95" dur="1000"/>
                                        <p:tgtEl>
                                          <p:spTgt spid="134"/>
                                        </p:tgtEl>
                                      </p:cBhvr>
                                    </p:animEffect>
                                  </p:childTnLst>
                                </p:cTn>
                              </p:par>
                              <p:par>
                                <p:cTn id="96" presetID="42" presetClass="path" presetSubtype="0" repeatCount="indefinite" accel="50000" decel="50000" autoRev="1" fill="hold" grpId="1" nodeType="withEffect">
                                  <p:stCondLst>
                                    <p:cond delay="800"/>
                                  </p:stCondLst>
                                  <p:childTnLst>
                                    <p:animMotion origin="layout" path="M 6.25E-7 4.07407E-6 L 0.09232 0.16273 " pathEditMode="relative" rAng="0" ptsTypes="AA">
                                      <p:cBhvr>
                                        <p:cTn id="97" dur="1000" fill="hold"/>
                                        <p:tgtEl>
                                          <p:spTgt spid="134"/>
                                        </p:tgtEl>
                                        <p:attrNameLst>
                                          <p:attrName>ppt_x</p:attrName>
                                          <p:attrName>ppt_y</p:attrName>
                                        </p:attrNameLst>
                                      </p:cBhvr>
                                      <p:rCtr x="4609" y="8125"/>
                                    </p:animMotion>
                                  </p:childTnLst>
                                </p:cTn>
                              </p:par>
                              <p:par>
                                <p:cTn id="98" presetID="10" presetClass="entr" presetSubtype="0" fill="hold" grpId="0" nodeType="withEffect">
                                  <p:stCondLst>
                                    <p:cond delay="800"/>
                                  </p:stCondLst>
                                  <p:childTnLst>
                                    <p:set>
                                      <p:cBhvr>
                                        <p:cTn id="99" dur="1" fill="hold">
                                          <p:stCondLst>
                                            <p:cond delay="0"/>
                                          </p:stCondLst>
                                        </p:cTn>
                                        <p:tgtEl>
                                          <p:spTgt spid="135"/>
                                        </p:tgtEl>
                                        <p:attrNameLst>
                                          <p:attrName>style.visibility</p:attrName>
                                        </p:attrNameLst>
                                      </p:cBhvr>
                                      <p:to>
                                        <p:strVal val="visible"/>
                                      </p:to>
                                    </p:set>
                                    <p:animEffect transition="in" filter="fade">
                                      <p:cBhvr>
                                        <p:cTn id="100" dur="1000"/>
                                        <p:tgtEl>
                                          <p:spTgt spid="135"/>
                                        </p:tgtEl>
                                      </p:cBhvr>
                                    </p:animEffect>
                                  </p:childTnLst>
                                </p:cTn>
                              </p:par>
                              <p:par>
                                <p:cTn id="101" presetID="42" presetClass="path" presetSubtype="0" repeatCount="indefinite" accel="50000" decel="50000" autoRev="1" fill="hold" grpId="1" nodeType="withEffect">
                                  <p:stCondLst>
                                    <p:cond delay="1000"/>
                                  </p:stCondLst>
                                  <p:childTnLst>
                                    <p:animMotion origin="layout" path="M -4.375E-6 7.40741E-7 L 0.13568 -0.00417 " pathEditMode="relative" rAng="0" ptsTypes="AA">
                                      <p:cBhvr>
                                        <p:cTn id="102" dur="1000" fill="hold"/>
                                        <p:tgtEl>
                                          <p:spTgt spid="135"/>
                                        </p:tgtEl>
                                        <p:attrNameLst>
                                          <p:attrName>ppt_x</p:attrName>
                                          <p:attrName>ppt_y</p:attrName>
                                        </p:attrNameLst>
                                      </p:cBhvr>
                                      <p:rCtr x="6784" y="-208"/>
                                    </p:animMotion>
                                  </p:childTnLst>
                                </p:cTn>
                              </p:par>
                              <p:par>
                                <p:cTn id="103" presetID="10" presetClass="entr" presetSubtype="0" fill="hold" grpId="0" nodeType="withEffect">
                                  <p:stCondLst>
                                    <p:cond delay="1000"/>
                                  </p:stCondLst>
                                  <p:childTnLst>
                                    <p:set>
                                      <p:cBhvr>
                                        <p:cTn id="104" dur="1" fill="hold">
                                          <p:stCondLst>
                                            <p:cond delay="0"/>
                                          </p:stCondLst>
                                        </p:cTn>
                                        <p:tgtEl>
                                          <p:spTgt spid="136"/>
                                        </p:tgtEl>
                                        <p:attrNameLst>
                                          <p:attrName>style.visibility</p:attrName>
                                        </p:attrNameLst>
                                      </p:cBhvr>
                                      <p:to>
                                        <p:strVal val="visible"/>
                                      </p:to>
                                    </p:set>
                                    <p:animEffect transition="in" filter="fade">
                                      <p:cBhvr>
                                        <p:cTn id="105" dur="1000"/>
                                        <p:tgtEl>
                                          <p:spTgt spid="136"/>
                                        </p:tgtEl>
                                      </p:cBhvr>
                                    </p:animEffect>
                                  </p:childTnLst>
                                </p:cTn>
                              </p:par>
                              <p:par>
                                <p:cTn id="106" presetID="42" presetClass="path" presetSubtype="0" repeatCount="indefinite" accel="50000" decel="50000" autoRev="1" fill="hold" grpId="1" nodeType="withEffect">
                                  <p:stCondLst>
                                    <p:cond delay="1100"/>
                                  </p:stCondLst>
                                  <p:childTnLst>
                                    <p:animMotion origin="layout" path="M -2.08333E-6 -2.96296E-6 L 0.10352 -0.17801 " pathEditMode="relative" rAng="0" ptsTypes="AA">
                                      <p:cBhvr>
                                        <p:cTn id="107" dur="1000" fill="hold"/>
                                        <p:tgtEl>
                                          <p:spTgt spid="136"/>
                                        </p:tgtEl>
                                        <p:attrNameLst>
                                          <p:attrName>ppt_x</p:attrName>
                                          <p:attrName>ppt_y</p:attrName>
                                        </p:attrNameLst>
                                      </p:cBhvr>
                                      <p:rCtr x="5169" y="-8912"/>
                                    </p:animMotion>
                                  </p:childTnLst>
                                </p:cTn>
                              </p:par>
                              <p:par>
                                <p:cTn id="108" presetID="10" presetClass="entr" presetSubtype="0" fill="hold" grpId="0" nodeType="withEffect">
                                  <p:stCondLst>
                                    <p:cond delay="1100"/>
                                  </p:stCondLst>
                                  <p:childTnLst>
                                    <p:set>
                                      <p:cBhvr>
                                        <p:cTn id="109" dur="1" fill="hold">
                                          <p:stCondLst>
                                            <p:cond delay="0"/>
                                          </p:stCondLst>
                                        </p:cTn>
                                        <p:tgtEl>
                                          <p:spTgt spid="137"/>
                                        </p:tgtEl>
                                        <p:attrNameLst>
                                          <p:attrName>style.visibility</p:attrName>
                                        </p:attrNameLst>
                                      </p:cBhvr>
                                      <p:to>
                                        <p:strVal val="visible"/>
                                      </p:to>
                                    </p:set>
                                    <p:animEffect transition="in" filter="fade">
                                      <p:cBhvr>
                                        <p:cTn id="110" dur="1000"/>
                                        <p:tgtEl>
                                          <p:spTgt spid="137"/>
                                        </p:tgtEl>
                                      </p:cBhvr>
                                    </p:animEffect>
                                  </p:childTnLst>
                                </p:cTn>
                              </p:par>
                              <p:par>
                                <p:cTn id="111" presetID="42" presetClass="path" presetSubtype="0" repeatCount="indefinite" accel="50000" decel="50000" autoRev="1" fill="hold" grpId="1" nodeType="withEffect">
                                  <p:stCondLst>
                                    <p:cond delay="1350"/>
                                  </p:stCondLst>
                                  <p:childTnLst>
                                    <p:animMotion origin="layout" path="M -0.00442 2.59259E-6 L -0.00442 -0.24514 " pathEditMode="relative" rAng="0" ptsTypes="AA">
                                      <p:cBhvr>
                                        <p:cTn id="112" dur="1000" fill="hold"/>
                                        <p:tgtEl>
                                          <p:spTgt spid="137"/>
                                        </p:tgtEl>
                                        <p:attrNameLst>
                                          <p:attrName>ppt_x</p:attrName>
                                          <p:attrName>ppt_y</p:attrName>
                                        </p:attrNameLst>
                                      </p:cBhvr>
                                      <p:rCtr x="0" y="-12269"/>
                                    </p:animMotion>
                                  </p:childTnLst>
                                </p:cTn>
                              </p:par>
                              <p:par>
                                <p:cTn id="113" presetID="10" presetClass="entr" presetSubtype="0" fill="hold" grpId="0" nodeType="withEffect">
                                  <p:stCondLst>
                                    <p:cond delay="1350"/>
                                  </p:stCondLst>
                                  <p:childTnLst>
                                    <p:set>
                                      <p:cBhvr>
                                        <p:cTn id="114" dur="1" fill="hold">
                                          <p:stCondLst>
                                            <p:cond delay="0"/>
                                          </p:stCondLst>
                                        </p:cTn>
                                        <p:tgtEl>
                                          <p:spTgt spid="138"/>
                                        </p:tgtEl>
                                        <p:attrNameLst>
                                          <p:attrName>style.visibility</p:attrName>
                                        </p:attrNameLst>
                                      </p:cBhvr>
                                      <p:to>
                                        <p:strVal val="visible"/>
                                      </p:to>
                                    </p:set>
                                    <p:animEffect transition="in" filter="fade">
                                      <p:cBhvr>
                                        <p:cTn id="115" dur="1000"/>
                                        <p:tgtEl>
                                          <p:spTgt spid="138"/>
                                        </p:tgtEl>
                                      </p:cBhvr>
                                    </p:animEffect>
                                  </p:childTnLst>
                                </p:cTn>
                              </p:par>
                              <p:par>
                                <p:cTn id="116" presetID="42" presetClass="path" presetSubtype="0" repeatCount="indefinite" accel="50000" decel="50000" autoRev="1" fill="hold" grpId="1" nodeType="withEffect">
                                  <p:stCondLst>
                                    <p:cond delay="1500"/>
                                  </p:stCondLst>
                                  <p:childTnLst>
                                    <p:animMotion origin="layout" path="M 2.08333E-7 2.22045E-16 L -0.14467 -0.20324 " pathEditMode="relative" rAng="0" ptsTypes="AA">
                                      <p:cBhvr>
                                        <p:cTn id="117" dur="1000" fill="hold"/>
                                        <p:tgtEl>
                                          <p:spTgt spid="138"/>
                                        </p:tgtEl>
                                        <p:attrNameLst>
                                          <p:attrName>ppt_x</p:attrName>
                                          <p:attrName>ppt_y</p:attrName>
                                        </p:attrNameLst>
                                      </p:cBhvr>
                                      <p:rCtr x="-5781" y="-7940"/>
                                    </p:animMotion>
                                  </p:childTnLst>
                                </p:cTn>
                              </p:par>
                              <p:par>
                                <p:cTn id="118" presetID="10" presetClass="entr" presetSubtype="0" fill="hold" grpId="0" nodeType="withEffect">
                                  <p:stCondLst>
                                    <p:cond delay="1500"/>
                                  </p:stCondLst>
                                  <p:childTnLst>
                                    <p:set>
                                      <p:cBhvr>
                                        <p:cTn id="119" dur="1" fill="hold">
                                          <p:stCondLst>
                                            <p:cond delay="0"/>
                                          </p:stCondLst>
                                        </p:cTn>
                                        <p:tgtEl>
                                          <p:spTgt spid="139"/>
                                        </p:tgtEl>
                                        <p:attrNameLst>
                                          <p:attrName>style.visibility</p:attrName>
                                        </p:attrNameLst>
                                      </p:cBhvr>
                                      <p:to>
                                        <p:strVal val="visible"/>
                                      </p:to>
                                    </p:set>
                                    <p:animEffect transition="in" filter="fade">
                                      <p:cBhvr>
                                        <p:cTn id="120" dur="1000"/>
                                        <p:tgtEl>
                                          <p:spTgt spid="139"/>
                                        </p:tgtEl>
                                      </p:cBhvr>
                                    </p:animEffect>
                                  </p:childTnLst>
                                </p:cTn>
                              </p:par>
                              <p:par>
                                <p:cTn id="121" presetID="42" presetClass="path" presetSubtype="0" repeatCount="indefinite" accel="50000" decel="50000" autoRev="1" fill="hold" grpId="1" nodeType="withEffect">
                                  <p:stCondLst>
                                    <p:cond delay="1150"/>
                                  </p:stCondLst>
                                  <p:childTnLst>
                                    <p:animMotion origin="layout" path="M -4.16667E-6 7.40741E-7 L -0.13086 -0.00625 " pathEditMode="relative" rAng="0" ptsTypes="AA">
                                      <p:cBhvr>
                                        <p:cTn id="122" dur="1000" fill="hold"/>
                                        <p:tgtEl>
                                          <p:spTgt spid="139"/>
                                        </p:tgtEl>
                                        <p:attrNameLst>
                                          <p:attrName>ppt_x</p:attrName>
                                          <p:attrName>ppt_y</p:attrName>
                                        </p:attrNameLst>
                                      </p:cBhvr>
                                      <p:rCtr x="-6549" y="-324"/>
                                    </p:animMotion>
                                  </p:childTnLst>
                                </p:cTn>
                              </p:par>
                              <p:par>
                                <p:cTn id="123" presetID="10" presetClass="entr" presetSubtype="0" fill="hold" grpId="0" nodeType="withEffect">
                                  <p:stCondLst>
                                    <p:cond delay="1150"/>
                                  </p:stCondLst>
                                  <p:childTnLst>
                                    <p:set>
                                      <p:cBhvr>
                                        <p:cTn id="124" dur="1" fill="hold">
                                          <p:stCondLst>
                                            <p:cond delay="0"/>
                                          </p:stCondLst>
                                        </p:cTn>
                                        <p:tgtEl>
                                          <p:spTgt spid="140"/>
                                        </p:tgtEl>
                                        <p:attrNameLst>
                                          <p:attrName>style.visibility</p:attrName>
                                        </p:attrNameLst>
                                      </p:cBhvr>
                                      <p:to>
                                        <p:strVal val="visible"/>
                                      </p:to>
                                    </p:set>
                                    <p:animEffect transition="in" filter="fade">
                                      <p:cBhvr>
                                        <p:cTn id="125" dur="1000"/>
                                        <p:tgtEl>
                                          <p:spTgt spid="140"/>
                                        </p:tgtEl>
                                      </p:cBhvr>
                                    </p:animEffect>
                                  </p:childTnLst>
                                </p:cTn>
                              </p:par>
                              <p:par>
                                <p:cTn id="126" presetID="42" presetClass="path" presetSubtype="0" repeatCount="indefinite" accel="50000" decel="50000" autoRev="1" fill="hold" grpId="1" nodeType="withEffect">
                                  <p:stCondLst>
                                    <p:cond delay="1150"/>
                                  </p:stCondLst>
                                  <p:childTnLst>
                                    <p:animMotion origin="layout" path="M -3.54167E-6 -2.59259E-6 L -0.1207 0.17454 " pathEditMode="relative" rAng="0" ptsTypes="AA">
                                      <p:cBhvr>
                                        <p:cTn id="127" dur="1000" fill="hold"/>
                                        <p:tgtEl>
                                          <p:spTgt spid="140"/>
                                        </p:tgtEl>
                                        <p:attrNameLst>
                                          <p:attrName>ppt_x</p:attrName>
                                          <p:attrName>ppt_y</p:attrName>
                                        </p:attrNameLst>
                                      </p:cBhvr>
                                      <p:rCtr x="-6042" y="8727"/>
                                    </p:animMotion>
                                  </p:childTnLst>
                                </p:cTn>
                              </p:par>
                              <p:par>
                                <p:cTn id="128" presetID="10" presetClass="entr" presetSubtype="0" fill="hold" grpId="0" nodeType="withEffect">
                                  <p:stCondLst>
                                    <p:cond delay="2000"/>
                                  </p:stCondLst>
                                  <p:childTnLst>
                                    <p:set>
                                      <p:cBhvr>
                                        <p:cTn id="129" dur="1" fill="hold">
                                          <p:stCondLst>
                                            <p:cond delay="0"/>
                                          </p:stCondLst>
                                        </p:cTn>
                                        <p:tgtEl>
                                          <p:spTgt spid="141"/>
                                        </p:tgtEl>
                                        <p:attrNameLst>
                                          <p:attrName>style.visibility</p:attrName>
                                        </p:attrNameLst>
                                      </p:cBhvr>
                                      <p:to>
                                        <p:strVal val="visible"/>
                                      </p:to>
                                    </p:set>
                                    <p:animEffect transition="in" filter="fade">
                                      <p:cBhvr>
                                        <p:cTn id="130" dur="1000"/>
                                        <p:tgtEl>
                                          <p:spTgt spid="141"/>
                                        </p:tgtEl>
                                      </p:cBhvr>
                                    </p:animEffect>
                                  </p:childTnLst>
                                </p:cTn>
                              </p:par>
                              <p:par>
                                <p:cTn id="131" presetID="42" presetClass="path" presetSubtype="0" repeatCount="indefinite" accel="50000" decel="50000" autoRev="1" fill="hold" grpId="1" nodeType="withEffect">
                                  <p:stCondLst>
                                    <p:cond delay="2000"/>
                                  </p:stCondLst>
                                  <p:childTnLst>
                                    <p:animMotion origin="layout" path="M 2.91667E-6 -1.85185E-6 L 0.00182 0.23843 " pathEditMode="relative" rAng="0" ptsTypes="AA">
                                      <p:cBhvr>
                                        <p:cTn id="132" dur="1000" fill="hold"/>
                                        <p:tgtEl>
                                          <p:spTgt spid="141"/>
                                        </p:tgtEl>
                                        <p:attrNameLst>
                                          <p:attrName>ppt_x</p:attrName>
                                          <p:attrName>ppt_y</p:attrName>
                                        </p:attrNameLst>
                                      </p:cBhvr>
                                      <p:rCtr x="91" y="11921"/>
                                    </p:animMotion>
                                  </p:childTnLst>
                                </p:cTn>
                              </p:par>
                              <p:par>
                                <p:cTn id="133" presetID="10" presetClass="entr" presetSubtype="0" fill="hold" nodeType="withEffect">
                                  <p:stCondLst>
                                    <p:cond delay="2000"/>
                                  </p:stCondLst>
                                  <p:childTnLst>
                                    <p:set>
                                      <p:cBhvr>
                                        <p:cTn id="134" dur="1" fill="hold">
                                          <p:stCondLst>
                                            <p:cond delay="0"/>
                                          </p:stCondLst>
                                        </p:cTn>
                                        <p:tgtEl>
                                          <p:spTgt spid="3"/>
                                        </p:tgtEl>
                                        <p:attrNameLst>
                                          <p:attrName>style.visibility</p:attrName>
                                        </p:attrNameLst>
                                      </p:cBhvr>
                                      <p:to>
                                        <p:strVal val="visible"/>
                                      </p:to>
                                    </p:set>
                                    <p:animEffect transition="in" filter="fade">
                                      <p:cBhvr>
                                        <p:cTn id="135" dur="500"/>
                                        <p:tgtEl>
                                          <p:spTgt spid="3"/>
                                        </p:tgtEl>
                                      </p:cBhvr>
                                    </p:animEffect>
                                  </p:childTnLst>
                                </p:cTn>
                              </p:par>
                              <p:par>
                                <p:cTn id="136" presetID="8" presetClass="emph" presetSubtype="0" repeatCount="indefinite" fill="hold" grpId="1" nodeType="withEffect">
                                  <p:stCondLst>
                                    <p:cond delay="0"/>
                                  </p:stCondLst>
                                  <p:childTnLst>
                                    <p:animRot by="21600000">
                                      <p:cBhvr>
                                        <p:cTn id="137" dur="9500" fill="hold"/>
                                        <p:tgtEl>
                                          <p:spTgt spid="13"/>
                                        </p:tgtEl>
                                        <p:attrNameLst>
                                          <p:attrName>r</p:attrName>
                                        </p:attrNameLst>
                                      </p:cBhvr>
                                    </p:animRot>
                                  </p:childTnLst>
                                </p:cTn>
                              </p:par>
                              <p:par>
                                <p:cTn id="138" presetID="8" presetClass="emph" presetSubtype="0" repeatCount="indefinite" fill="hold" grpId="1" nodeType="withEffect">
                                  <p:stCondLst>
                                    <p:cond delay="850"/>
                                  </p:stCondLst>
                                  <p:childTnLst>
                                    <p:animRot by="21600000">
                                      <p:cBhvr>
                                        <p:cTn id="139" dur="9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3" grpId="0" animBg="1"/>
      <p:bldP spid="13" grpId="1" animBg="1"/>
      <p:bldP spid="2" grpId="0" animBg="1"/>
      <p:bldP spid="2" grpId="1"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BICYDOM01\user$\CecinsS\Desktop\Logo - CCYP_logo with words_RGB screen_full colour_low resolution - 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331" y="223265"/>
            <a:ext cx="5000625" cy="72282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01155" y="2405635"/>
            <a:ext cx="6733071" cy="1530984"/>
          </a:xfrm>
          <a:prstGeom prst="rect">
            <a:avLst/>
          </a:prstGeom>
        </p:spPr>
        <p:txBody>
          <a:bodyPr vert="horz" lIns="0" tIns="0" rIns="0" bIns="0" rtlCol="0" anchor="t" anchorCtr="0">
            <a:normAutofit fontScale="97500"/>
          </a:bodyPr>
          <a:lstStyle>
            <a:lvl1pPr algn="l" defTabSz="457200" rtl="0" eaLnBrk="1" latinLnBrk="0" hangingPunct="1">
              <a:spcBef>
                <a:spcPct val="0"/>
              </a:spcBef>
              <a:buNone/>
              <a:defRPr sz="3000" b="1" i="0" kern="1200">
                <a:solidFill>
                  <a:schemeClr val="tx1"/>
                </a:solidFill>
                <a:latin typeface="Arial Bold"/>
                <a:ea typeface="+mj-ea"/>
                <a:cs typeface="Arial Bold"/>
              </a:defRPr>
            </a:lvl1pPr>
          </a:lstStyle>
          <a:p>
            <a:r>
              <a:rPr lang="en-AU" sz="3200" dirty="0">
                <a:solidFill>
                  <a:prstClr val="black"/>
                </a:solidFill>
              </a:rPr>
              <a:t>Thank you to our partners </a:t>
            </a:r>
            <a:endParaRPr lang="en-AU" sz="3200" b="0" dirty="0">
              <a:solidFill>
                <a:prstClr val="black"/>
              </a:solidFill>
              <a:latin typeface="Arial" panose="020B0604020202020204" pitchFamily="34" charset="0"/>
              <a:cs typeface="Arial" panose="020B0604020202020204" pitchFamily="34" charset="0"/>
            </a:endParaRPr>
          </a:p>
        </p:txBody>
      </p:sp>
      <p:pic>
        <p:nvPicPr>
          <p:cNvPr id="1027" name="Picture 3" descr="\\SUBICYDOM01\user$\CecinsS\Desktop\Thinker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351" y="223267"/>
            <a:ext cx="2399481" cy="21929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UBICYDOM01\user$\CecinsS\Desktop\Partner log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29" y="3603244"/>
            <a:ext cx="8016240" cy="1938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4964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BICYDOM01\user$\CecinsS\Desktop\Logo - CCYP_logo with words_RGB screen_full colour_low resolution - 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331" y="223265"/>
            <a:ext cx="5000625" cy="7228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UBICYDOM01\user$\CecinsS\Desktop\Thinker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351" y="223267"/>
            <a:ext cx="2399481" cy="21929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0660" y="1538968"/>
            <a:ext cx="7135172" cy="861774"/>
          </a:xfrm>
          <a:prstGeom prst="rect">
            <a:avLst/>
          </a:prstGeom>
        </p:spPr>
        <p:txBody>
          <a:bodyPr wrap="square">
            <a:spAutoFit/>
          </a:bodyPr>
          <a:lstStyle/>
          <a:p>
            <a:pPr defTabSz="457200"/>
            <a:r>
              <a:rPr lang="en-AU" sz="3200" b="1" dirty="0">
                <a:solidFill>
                  <a:prstClr val="black"/>
                </a:solidFill>
                <a:latin typeface="Arial" panose="020B0604020202020204" pitchFamily="34" charset="0"/>
                <a:ea typeface="ＭＳ Ｐゴシック" charset="0"/>
                <a:cs typeface="Arial" panose="020B0604020202020204" pitchFamily="34" charset="0"/>
              </a:rPr>
              <a:t>Find out more</a:t>
            </a:r>
          </a:p>
          <a:p>
            <a:pPr defTabSz="457200"/>
            <a:endParaRPr lang="en-AU" dirty="0">
              <a:solidFill>
                <a:srgbClr val="0000FF"/>
              </a:solidFill>
              <a:latin typeface="Arial" panose="020B0604020202020204" pitchFamily="34" charset="0"/>
              <a:ea typeface="ＭＳ Ｐゴシック" charset="0"/>
              <a:cs typeface="Arial" panose="020B0604020202020204" pitchFamily="34" charset="0"/>
            </a:endParaRPr>
          </a:p>
        </p:txBody>
      </p:sp>
      <p:sp>
        <p:nvSpPr>
          <p:cNvPr id="7" name="Rectangle 6"/>
          <p:cNvSpPr/>
          <p:nvPr/>
        </p:nvSpPr>
        <p:spPr>
          <a:xfrm>
            <a:off x="420660" y="2294639"/>
            <a:ext cx="7396244" cy="1184940"/>
          </a:xfrm>
          <a:prstGeom prst="rect">
            <a:avLst/>
          </a:prstGeom>
        </p:spPr>
        <p:txBody>
          <a:bodyPr wrap="square">
            <a:spAutoFit/>
          </a:bodyPr>
          <a:lstStyle/>
          <a:p>
            <a:pPr defTabSz="457200"/>
            <a:r>
              <a:rPr lang="en-AU" sz="2800" dirty="0">
                <a:solidFill>
                  <a:prstClr val="black"/>
                </a:solidFill>
                <a:latin typeface="Arial" panose="020B0604020202020204" pitchFamily="34" charset="0"/>
                <a:ea typeface="ＭＳ Ｐゴシック" charset="0"/>
                <a:cs typeface="Arial" panose="020B0604020202020204" pitchFamily="34" charset="0"/>
              </a:rPr>
              <a:t>Website</a:t>
            </a:r>
            <a:r>
              <a:rPr lang="en-AU" sz="2800" dirty="0">
                <a:solidFill>
                  <a:srgbClr val="0000FF"/>
                </a:solidFill>
                <a:latin typeface="Arial" panose="020B0604020202020204" pitchFamily="34" charset="0"/>
                <a:ea typeface="ＭＳ Ｐゴシック" charset="0"/>
                <a:cs typeface="Arial" panose="020B0604020202020204" pitchFamily="34" charset="0"/>
              </a:rPr>
              <a:t> 		</a:t>
            </a:r>
            <a:r>
              <a:rPr lang="en-AU" sz="2800" dirty="0">
                <a:solidFill>
                  <a:srgbClr val="0000FF"/>
                </a:solidFill>
                <a:latin typeface="Arial" panose="020B0604020202020204" pitchFamily="34" charset="0"/>
                <a:ea typeface="ＭＳ Ｐゴシック" charset="0"/>
                <a:cs typeface="Arial" panose="020B0604020202020204" pitchFamily="34" charset="0"/>
                <a:hlinkClick r:id="rId4"/>
              </a:rPr>
              <a:t>www.ccyp.wa.gov.au</a:t>
            </a:r>
            <a:endParaRPr lang="en-AU" sz="2800" dirty="0">
              <a:solidFill>
                <a:srgbClr val="0000FF"/>
              </a:solidFill>
              <a:latin typeface="Arial" panose="020B0604020202020204" pitchFamily="34" charset="0"/>
              <a:ea typeface="ＭＳ Ｐゴシック" charset="0"/>
              <a:cs typeface="Arial" panose="020B0604020202020204" pitchFamily="34" charset="0"/>
            </a:endParaRPr>
          </a:p>
          <a:p>
            <a:pPr defTabSz="457200"/>
            <a:endParaRPr lang="en-AU" sz="1000" dirty="0">
              <a:solidFill>
                <a:srgbClr val="0000FF"/>
              </a:solidFill>
              <a:latin typeface="Arial" panose="020B0604020202020204" pitchFamily="34" charset="0"/>
              <a:ea typeface="ＭＳ Ｐゴシック" charset="0"/>
              <a:cs typeface="Arial" panose="020B0604020202020204" pitchFamily="34" charset="0"/>
            </a:endParaRPr>
          </a:p>
          <a:p>
            <a:pPr defTabSz="457200">
              <a:spcBef>
                <a:spcPts val="600"/>
              </a:spcBef>
            </a:pPr>
            <a:r>
              <a:rPr lang="en-AU" sz="2800" dirty="0">
                <a:solidFill>
                  <a:prstClr val="black"/>
                </a:solidFill>
                <a:latin typeface="Arial" panose="020B0604020202020204" pitchFamily="34" charset="0"/>
                <a:ea typeface="ＭＳ Ｐゴシック" charset="0"/>
                <a:cs typeface="Arial" panose="020B0604020202020204" pitchFamily="34" charset="0"/>
              </a:rPr>
              <a:t>Twitter 			</a:t>
            </a:r>
            <a:r>
              <a:rPr lang="en-AU" sz="2800" dirty="0">
                <a:solidFill>
                  <a:srgbClr val="0000FF"/>
                </a:solidFill>
                <a:latin typeface="Arial" panose="020B0604020202020204" pitchFamily="34" charset="0"/>
                <a:ea typeface="ＭＳ Ｐゴシック" charset="0"/>
                <a:cs typeface="Arial" panose="020B0604020202020204" pitchFamily="34" charset="0"/>
              </a:rPr>
              <a:t>@CCYPWA     #</a:t>
            </a:r>
            <a:r>
              <a:rPr lang="en-AU" sz="2800" dirty="0" err="1">
                <a:solidFill>
                  <a:srgbClr val="0000FF"/>
                </a:solidFill>
                <a:latin typeface="Arial" panose="020B0604020202020204" pitchFamily="34" charset="0"/>
                <a:ea typeface="ＭＳ Ｐゴシック" charset="0"/>
                <a:cs typeface="Arial" panose="020B0604020202020204" pitchFamily="34" charset="0"/>
              </a:rPr>
              <a:t>CCYPThinker</a:t>
            </a:r>
            <a:endParaRPr lang="en-AU" sz="2800" dirty="0">
              <a:solidFill>
                <a:srgbClr val="0000FF"/>
              </a:solidFill>
              <a:latin typeface="Arial" panose="020B0604020202020204" pitchFamily="34" charset="0"/>
              <a:ea typeface="ＭＳ Ｐゴシック" charset="0"/>
              <a:cs typeface="Arial" panose="020B0604020202020204" pitchFamily="34" charset="0"/>
            </a:endParaRPr>
          </a:p>
        </p:txBody>
      </p:sp>
      <p:sp>
        <p:nvSpPr>
          <p:cNvPr id="8" name="Title 1"/>
          <p:cNvSpPr>
            <a:spLocks noGrp="1"/>
          </p:cNvSpPr>
          <p:nvPr>
            <p:ph type="title"/>
          </p:nvPr>
        </p:nvSpPr>
        <p:spPr>
          <a:xfrm>
            <a:off x="420665" y="4535967"/>
            <a:ext cx="7492497" cy="803012"/>
          </a:xfrm>
        </p:spPr>
        <p:txBody>
          <a:bodyPr/>
          <a:lstStyle/>
          <a:p>
            <a:r>
              <a:rPr lang="en-AU" dirty="0" smtClean="0"/>
              <a:t>Let us know what you think </a:t>
            </a:r>
            <a:endParaRPr lang="en-AU" dirty="0"/>
          </a:p>
        </p:txBody>
      </p:sp>
      <p:sp>
        <p:nvSpPr>
          <p:cNvPr id="10" name="Content Placeholder 2"/>
          <p:cNvSpPr>
            <a:spLocks noGrp="1"/>
          </p:cNvSpPr>
          <p:nvPr>
            <p:ph idx="1"/>
          </p:nvPr>
        </p:nvSpPr>
        <p:spPr>
          <a:xfrm>
            <a:off x="324429" y="5249304"/>
            <a:ext cx="7492497" cy="951365"/>
          </a:xfrm>
        </p:spPr>
        <p:txBody>
          <a:bodyPr/>
          <a:lstStyle/>
          <a:p>
            <a:pPr marL="0" indent="0">
              <a:buNone/>
            </a:pPr>
            <a:r>
              <a:rPr lang="en-AU" dirty="0" smtClean="0"/>
              <a:t>Please complete a feedback form or email </a:t>
            </a:r>
            <a:r>
              <a:rPr lang="en-AU" dirty="0" smtClean="0">
                <a:hlinkClick r:id="rId5"/>
              </a:rPr>
              <a:t>info@ccyp.wa.gov.au</a:t>
            </a:r>
            <a:endParaRPr lang="en-AU" dirty="0" smtClean="0"/>
          </a:p>
          <a:p>
            <a:pPr marL="0" indent="0">
              <a:buNone/>
            </a:pPr>
            <a:endParaRPr lang="en-AU" dirty="0"/>
          </a:p>
        </p:txBody>
      </p:sp>
    </p:spTree>
    <p:extLst>
      <p:ext uri="{BB962C8B-B14F-4D97-AF65-F5344CB8AC3E}">
        <p14:creationId xmlns:p14="http://schemas.microsoft.com/office/powerpoint/2010/main" val="3351007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descr="Screen Shot 2015-04-24 at 9.49.17 am.png"/>
          <p:cNvPicPr>
            <a:picLocks noChangeAspect="1"/>
          </p:cNvPicPr>
          <p:nvPr/>
        </p:nvPicPr>
        <p:blipFill rotWithShape="1">
          <a:blip r:embed="rId2">
            <a:extLst>
              <a:ext uri="{28A0092B-C50C-407E-A947-70E740481C1C}">
                <a14:useLocalDpi xmlns:a14="http://schemas.microsoft.com/office/drawing/2010/main" val="0"/>
              </a:ext>
            </a:extLst>
          </a:blip>
          <a:srcRect l="68779" t="2441" r="1780" b="12216"/>
          <a:stretch/>
        </p:blipFill>
        <p:spPr>
          <a:xfrm>
            <a:off x="4087559" y="107090"/>
            <a:ext cx="3387980" cy="6157662"/>
          </a:xfrm>
          <a:prstGeom prst="rect">
            <a:avLst/>
          </a:prstGeom>
        </p:spPr>
      </p:pic>
      <p:sp>
        <p:nvSpPr>
          <p:cNvPr id="2" name="Title 1"/>
          <p:cNvSpPr>
            <a:spLocks noGrp="1"/>
          </p:cNvSpPr>
          <p:nvPr>
            <p:ph type="title"/>
          </p:nvPr>
        </p:nvSpPr>
        <p:spPr>
          <a:xfrm>
            <a:off x="525516" y="-90173"/>
            <a:ext cx="8161284" cy="1143000"/>
          </a:xfrm>
        </p:spPr>
        <p:txBody>
          <a:bodyPr>
            <a:normAutofit/>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3200" b="1" kern="1200" dirty="0" smtClean="0">
                <a:solidFill>
                  <a:schemeClr val="tx1"/>
                </a:solidFill>
                <a:effectLst/>
                <a:latin typeface="Helvetica"/>
                <a:cs typeface="Helvetica"/>
              </a:rPr>
              <a:t>Recommendations</a:t>
            </a:r>
            <a:endParaRPr lang="en-US" sz="3200" dirty="0">
              <a:latin typeface="Helvetica"/>
              <a:cs typeface="Helvetica"/>
            </a:endParaRPr>
          </a:p>
        </p:txBody>
      </p:sp>
      <p:pic>
        <p:nvPicPr>
          <p:cNvPr id="6" name="Content Placeholder 5" descr="Screen Shot 2015-04-24 at 9.32.02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794" r="-759"/>
          <a:stretch/>
        </p:blipFill>
        <p:spPr>
          <a:xfrm>
            <a:off x="180285" y="1052827"/>
            <a:ext cx="3518250" cy="4913363"/>
          </a:xfrm>
        </p:spPr>
      </p:pic>
      <p:sp>
        <p:nvSpPr>
          <p:cNvPr id="4" name="Date Placeholder 3"/>
          <p:cNvSpPr>
            <a:spLocks noGrp="1"/>
          </p:cNvSpPr>
          <p:nvPr>
            <p:ph type="dt" sz="half" idx="10"/>
          </p:nvPr>
        </p:nvSpPr>
        <p:spPr/>
        <p:txBody>
          <a:bodyPr/>
          <a:lstStyle/>
          <a:p>
            <a:fld id="{7C5371F1-2FF3-7247-A566-686FE4332CF6}" type="datetime1">
              <a:rPr lang="en-AU" smtClean="0">
                <a:solidFill>
                  <a:prstClr val="black"/>
                </a:solidFill>
              </a:rPr>
              <a:pPr/>
              <a:t>15/03/2017</a:t>
            </a:fld>
            <a:endParaRPr lang="en-US">
              <a:solidFill>
                <a:prstClr val="black"/>
              </a:solidFill>
            </a:endParaRPr>
          </a:p>
        </p:txBody>
      </p:sp>
      <p:sp>
        <p:nvSpPr>
          <p:cNvPr id="5" name="Slide Number Placeholder 4"/>
          <p:cNvSpPr>
            <a:spLocks noGrp="1"/>
          </p:cNvSpPr>
          <p:nvPr>
            <p:ph type="sldNum" sz="quarter" idx="4294967295"/>
          </p:nvPr>
        </p:nvSpPr>
        <p:spPr>
          <a:xfrm>
            <a:off x="8686799" y="6441290"/>
            <a:ext cx="322317" cy="365125"/>
          </a:xfrm>
          <a:prstGeom prst="rect">
            <a:avLst/>
          </a:prstGeom>
        </p:spPr>
        <p:txBody>
          <a:bodyPr/>
          <a:lstStyle/>
          <a:p>
            <a:fld id="{CC83A571-A0A1-A243-A7F6-1CD9B0B0A27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318608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descr="IMG_88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1"/>
            <a:ext cx="9255125" cy="694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itle 1"/>
          <p:cNvSpPr>
            <a:spLocks noGrp="1"/>
          </p:cNvSpPr>
          <p:nvPr>
            <p:ph type="ctrTitle"/>
          </p:nvPr>
        </p:nvSpPr>
        <p:spPr>
          <a:xfrm>
            <a:off x="733425" y="1651001"/>
            <a:ext cx="5502275" cy="3251200"/>
          </a:xfrm>
        </p:spPr>
        <p:txBody>
          <a:bodyPr/>
          <a:lstStyle/>
          <a:p>
            <a:r>
              <a:rPr lang="en-US" sz="4800" dirty="0" smtClean="0"/>
              <a:t>21</a:t>
            </a:r>
            <a:r>
              <a:rPr lang="en-US" sz="4800" baseline="30000" dirty="0" smtClean="0"/>
              <a:t>st</a:t>
            </a:r>
            <a:r>
              <a:rPr lang="en-US" sz="4800" dirty="0" smtClean="0"/>
              <a:t> Century Mental Health</a:t>
            </a:r>
            <a:br>
              <a:rPr lang="en-US" sz="4800" dirty="0" smtClean="0"/>
            </a:br>
            <a:r>
              <a:rPr lang="en-US" sz="4800" dirty="0" smtClean="0"/>
              <a:t/>
            </a:r>
            <a:br>
              <a:rPr lang="en-US" sz="4800" dirty="0" smtClean="0"/>
            </a:br>
            <a:r>
              <a:rPr lang="en-US" sz="1800" b="0" dirty="0" smtClean="0">
                <a:latin typeface="Helvetica" charset="0"/>
              </a:rPr>
              <a:t>/</a:t>
            </a:r>
            <a:r>
              <a:rPr lang="en-US" sz="1800" b="0" dirty="0">
                <a:latin typeface="Helvetica" charset="0"/>
              </a:rPr>
              <a:t>/ Safe. Healthy. Resilient.</a:t>
            </a:r>
            <a:br>
              <a:rPr lang="en-US" sz="1800" b="0" dirty="0">
                <a:latin typeface="Helvetica" charset="0"/>
              </a:rPr>
            </a:br>
            <a:endParaRPr lang="en-US" sz="1800" b="0" dirty="0">
              <a:latin typeface="Helvetica" charset="0"/>
            </a:endParaRPr>
          </a:p>
        </p:txBody>
      </p:sp>
      <p:sp>
        <p:nvSpPr>
          <p:cNvPr id="6" name="TextBox 2"/>
          <p:cNvSpPr txBox="1">
            <a:spLocks noChangeArrowheads="1"/>
          </p:cNvSpPr>
          <p:nvPr/>
        </p:nvSpPr>
        <p:spPr bwMode="auto">
          <a:xfrm>
            <a:off x="814392" y="296960"/>
            <a:ext cx="12160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fld id="{A5153CFD-8B14-B54E-A363-5E41C9EEDBE2}" type="datetime3">
              <a:rPr lang="en-AU" sz="800">
                <a:solidFill>
                  <a:schemeClr val="bg1"/>
                </a:solidFill>
              </a:rPr>
              <a:pPr/>
              <a:t>15 March, 2017</a:t>
            </a:fld>
            <a:endParaRPr lang="en-US" sz="800" dirty="0">
              <a:solidFill>
                <a:schemeClr val="bg1"/>
              </a:solidFill>
            </a:endParaRPr>
          </a:p>
        </p:txBody>
      </p:sp>
    </p:spTree>
    <p:extLst>
      <p:ext uri="{BB962C8B-B14F-4D97-AF65-F5344CB8AC3E}">
        <p14:creationId xmlns:p14="http://schemas.microsoft.com/office/powerpoint/2010/main" val="7650010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516" y="-90173"/>
            <a:ext cx="8161284" cy="1143000"/>
          </a:xfrm>
        </p:spPr>
        <p:txBody>
          <a:bodyPr>
            <a:normAutofit/>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4400" b="1" kern="1200" dirty="0" smtClean="0">
                <a:solidFill>
                  <a:schemeClr val="tx1"/>
                </a:solidFill>
                <a:effectLst/>
                <a:latin typeface="Helvetica"/>
                <a:ea typeface="+mj-ea"/>
                <a:cs typeface="Helvetica"/>
              </a:rPr>
              <a:t>2015: What the report found</a:t>
            </a:r>
            <a:endParaRPr lang="en-US" dirty="0">
              <a:latin typeface="Helvetica"/>
              <a:cs typeface="Helvetica"/>
            </a:endParaRPr>
          </a:p>
        </p:txBody>
      </p:sp>
      <p:pic>
        <p:nvPicPr>
          <p:cNvPr id="6" name="Content Placeholder 5" descr="Screen Shot 2015-04-24 at 9.32.02 am.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94" r="-759"/>
          <a:stretch/>
        </p:blipFill>
        <p:spPr>
          <a:xfrm>
            <a:off x="525516" y="1871693"/>
            <a:ext cx="2318259" cy="3237532"/>
          </a:xfrm>
        </p:spPr>
      </p:pic>
      <p:sp>
        <p:nvSpPr>
          <p:cNvPr id="5" name="Slide Number Placeholder 4"/>
          <p:cNvSpPr>
            <a:spLocks noGrp="1"/>
          </p:cNvSpPr>
          <p:nvPr>
            <p:ph type="sldNum" sz="quarter" idx="4294967295"/>
          </p:nvPr>
        </p:nvSpPr>
        <p:spPr>
          <a:xfrm>
            <a:off x="8686799" y="6441290"/>
            <a:ext cx="322317" cy="365125"/>
          </a:xfrm>
          <a:prstGeom prst="rect">
            <a:avLst/>
          </a:prstGeom>
        </p:spPr>
        <p:txBody>
          <a:bodyPr/>
          <a:lstStyle/>
          <a:p>
            <a:fld id="{CC83A571-A0A1-A243-A7F6-1CD9B0B0A27C}" type="slidenum">
              <a:rPr lang="en-US" smtClean="0">
                <a:solidFill>
                  <a:prstClr val="black"/>
                </a:solidFill>
              </a:rPr>
              <a:pPr/>
              <a:t>6</a:t>
            </a:fld>
            <a:endParaRPr lang="en-US">
              <a:solidFill>
                <a:prstClr val="black"/>
              </a:solidFill>
            </a:endParaRPr>
          </a:p>
        </p:txBody>
      </p:sp>
      <p:sp>
        <p:nvSpPr>
          <p:cNvPr id="3" name="Text Placeholder 2"/>
          <p:cNvSpPr>
            <a:spLocks noGrp="1"/>
          </p:cNvSpPr>
          <p:nvPr>
            <p:ph type="body" idx="4294967295"/>
          </p:nvPr>
        </p:nvSpPr>
        <p:spPr>
          <a:xfrm>
            <a:off x="3057746" y="1253365"/>
            <a:ext cx="5951369" cy="4730176"/>
          </a:xfrm>
        </p:spPr>
        <p:txBody>
          <a:bodyPr>
            <a:noAutofit/>
          </a:bodyPr>
          <a:lstStyle/>
          <a:p>
            <a:pPr lvl="0">
              <a:lnSpc>
                <a:spcPct val="110000"/>
              </a:lnSpc>
              <a:spcBef>
                <a:spcPct val="0"/>
              </a:spcBef>
            </a:pPr>
            <a:r>
              <a:rPr lang="en-US" sz="2400" dirty="0">
                <a:cs typeface="Helvetica"/>
              </a:rPr>
              <a:t>The </a:t>
            </a:r>
            <a:r>
              <a:rPr lang="en-US" sz="2400" b="1" u="sng" dirty="0">
                <a:cs typeface="Helvetica"/>
              </a:rPr>
              <a:t>current system</a:t>
            </a:r>
            <a:r>
              <a:rPr lang="en-US" sz="2400" b="1" dirty="0">
                <a:cs typeface="Helvetica"/>
              </a:rPr>
              <a:t> </a:t>
            </a:r>
            <a:r>
              <a:rPr lang="en-US" sz="2400" dirty="0">
                <a:cs typeface="Helvetica"/>
              </a:rPr>
              <a:t>is</a:t>
            </a:r>
          </a:p>
          <a:p>
            <a:pPr lvl="1">
              <a:lnSpc>
                <a:spcPct val="110000"/>
              </a:lnSpc>
              <a:spcBef>
                <a:spcPct val="0"/>
              </a:spcBef>
            </a:pPr>
            <a:r>
              <a:rPr lang="en-US" sz="2400" dirty="0">
                <a:cs typeface="Helvetica"/>
              </a:rPr>
              <a:t>poorly planned </a:t>
            </a:r>
          </a:p>
          <a:p>
            <a:pPr lvl="1">
              <a:lnSpc>
                <a:spcPct val="110000"/>
              </a:lnSpc>
              <a:spcBef>
                <a:spcPct val="0"/>
              </a:spcBef>
            </a:pPr>
            <a:r>
              <a:rPr lang="en-US" sz="2400" dirty="0">
                <a:cs typeface="Helvetica"/>
              </a:rPr>
              <a:t>poorly integrated </a:t>
            </a:r>
          </a:p>
          <a:p>
            <a:pPr lvl="1">
              <a:lnSpc>
                <a:spcPct val="110000"/>
              </a:lnSpc>
              <a:spcBef>
                <a:spcPct val="0"/>
              </a:spcBef>
            </a:pPr>
            <a:r>
              <a:rPr lang="en-US" sz="2400" dirty="0">
                <a:cs typeface="Helvetica"/>
              </a:rPr>
              <a:t>a "massive drain on people's wellbeing”</a:t>
            </a:r>
          </a:p>
          <a:p>
            <a:pPr>
              <a:lnSpc>
                <a:spcPct val="110000"/>
              </a:lnSpc>
              <a:spcBef>
                <a:spcPct val="0"/>
              </a:spcBef>
            </a:pPr>
            <a:endParaRPr lang="en-US" sz="2400" dirty="0" smtClean="0">
              <a:cs typeface="Helvetica"/>
            </a:endParaRPr>
          </a:p>
          <a:p>
            <a:pPr>
              <a:lnSpc>
                <a:spcPct val="110000"/>
              </a:lnSpc>
              <a:spcBef>
                <a:spcPct val="0"/>
              </a:spcBef>
            </a:pPr>
            <a:r>
              <a:rPr lang="en-US" sz="2400" dirty="0" smtClean="0">
                <a:cs typeface="Helvetica"/>
              </a:rPr>
              <a:t>Has </a:t>
            </a:r>
            <a:r>
              <a:rPr lang="en-US" sz="2400" u="sng" dirty="0">
                <a:cs typeface="Helvetica"/>
              </a:rPr>
              <a:t>major deficiencies </a:t>
            </a:r>
            <a:r>
              <a:rPr lang="en-US" sz="2400" dirty="0" smtClean="0">
                <a:cs typeface="Helvetica"/>
              </a:rPr>
              <a:t>&amp; a lack </a:t>
            </a:r>
            <a:r>
              <a:rPr lang="en-US" sz="2400" dirty="0">
                <a:cs typeface="Helvetica"/>
              </a:rPr>
              <a:t>of support for people who are discharged from hospital after attempting suicide.</a:t>
            </a:r>
          </a:p>
          <a:p>
            <a:pPr lvl="1">
              <a:lnSpc>
                <a:spcPct val="110000"/>
              </a:lnSpc>
              <a:spcBef>
                <a:spcPct val="0"/>
              </a:spcBef>
            </a:pPr>
            <a:endParaRPr lang="en-US" sz="3200" dirty="0">
              <a:latin typeface="Helvetica"/>
              <a:cs typeface="Helvetica"/>
            </a:endParaRPr>
          </a:p>
        </p:txBody>
      </p:sp>
    </p:spTree>
    <p:extLst>
      <p:ext uri="{BB962C8B-B14F-4D97-AF65-F5344CB8AC3E}">
        <p14:creationId xmlns:p14="http://schemas.microsoft.com/office/powerpoint/2010/main" val="656509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descr="Screen Shot 2015-04-24 at 9.49.17 am.png"/>
          <p:cNvPicPr>
            <a:picLocks noChangeAspect="1"/>
          </p:cNvPicPr>
          <p:nvPr/>
        </p:nvPicPr>
        <p:blipFill rotWithShape="1">
          <a:blip r:embed="rId2">
            <a:extLst>
              <a:ext uri="{28A0092B-C50C-407E-A947-70E740481C1C}">
                <a14:useLocalDpi xmlns:a14="http://schemas.microsoft.com/office/drawing/2010/main" val="0"/>
              </a:ext>
            </a:extLst>
          </a:blip>
          <a:srcRect l="68779" t="2441" r="1780" b="12216"/>
          <a:stretch/>
        </p:blipFill>
        <p:spPr>
          <a:xfrm>
            <a:off x="4087559" y="107090"/>
            <a:ext cx="3387980" cy="6157662"/>
          </a:xfrm>
          <a:prstGeom prst="rect">
            <a:avLst/>
          </a:prstGeom>
        </p:spPr>
      </p:pic>
      <p:sp>
        <p:nvSpPr>
          <p:cNvPr id="2" name="Title 1"/>
          <p:cNvSpPr>
            <a:spLocks noGrp="1"/>
          </p:cNvSpPr>
          <p:nvPr>
            <p:ph type="title"/>
          </p:nvPr>
        </p:nvSpPr>
        <p:spPr>
          <a:xfrm>
            <a:off x="525516" y="-90173"/>
            <a:ext cx="8161284" cy="1143000"/>
          </a:xfrm>
        </p:spPr>
        <p:txBody>
          <a:bodyPr>
            <a:normAutofit/>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3200" b="1" kern="1200" dirty="0" smtClean="0">
                <a:solidFill>
                  <a:schemeClr val="tx1"/>
                </a:solidFill>
                <a:effectLst/>
                <a:latin typeface="Helvetica"/>
                <a:cs typeface="Helvetica"/>
              </a:rPr>
              <a:t>Recommendations</a:t>
            </a:r>
            <a:endParaRPr lang="en-US" sz="3200" dirty="0">
              <a:latin typeface="Helvetica"/>
              <a:cs typeface="Helvetica"/>
            </a:endParaRPr>
          </a:p>
        </p:txBody>
      </p:sp>
      <p:pic>
        <p:nvPicPr>
          <p:cNvPr id="6" name="Content Placeholder 5" descr="Screen Shot 2015-04-24 at 9.32.02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794" r="-759"/>
          <a:stretch/>
        </p:blipFill>
        <p:spPr>
          <a:xfrm>
            <a:off x="180285" y="1052827"/>
            <a:ext cx="3518250" cy="4913363"/>
          </a:xfrm>
        </p:spPr>
      </p:pic>
      <p:sp>
        <p:nvSpPr>
          <p:cNvPr id="4" name="Date Placeholder 3"/>
          <p:cNvSpPr>
            <a:spLocks noGrp="1"/>
          </p:cNvSpPr>
          <p:nvPr>
            <p:ph type="dt" sz="half" idx="10"/>
          </p:nvPr>
        </p:nvSpPr>
        <p:spPr/>
        <p:txBody>
          <a:bodyPr/>
          <a:lstStyle/>
          <a:p>
            <a:fld id="{7C5371F1-2FF3-7247-A566-686FE4332CF6}" type="datetime1">
              <a:rPr lang="en-AU" smtClean="0">
                <a:solidFill>
                  <a:prstClr val="black"/>
                </a:solidFill>
              </a:rPr>
              <a:pPr/>
              <a:t>15/03/2017</a:t>
            </a:fld>
            <a:endParaRPr lang="en-US">
              <a:solidFill>
                <a:prstClr val="black"/>
              </a:solidFill>
            </a:endParaRPr>
          </a:p>
        </p:txBody>
      </p:sp>
      <p:sp>
        <p:nvSpPr>
          <p:cNvPr id="5" name="Slide Number Placeholder 4"/>
          <p:cNvSpPr>
            <a:spLocks noGrp="1"/>
          </p:cNvSpPr>
          <p:nvPr>
            <p:ph type="sldNum" sz="quarter" idx="4294967295"/>
          </p:nvPr>
        </p:nvSpPr>
        <p:spPr>
          <a:xfrm>
            <a:off x="8686799" y="6441290"/>
            <a:ext cx="322317" cy="365125"/>
          </a:xfrm>
          <a:prstGeom prst="rect">
            <a:avLst/>
          </a:prstGeom>
        </p:spPr>
        <p:txBody>
          <a:bodyPr/>
          <a:lstStyle/>
          <a:p>
            <a:fld id="{CC83A571-A0A1-A243-A7F6-1CD9B0B0A27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91129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4"/>
          <p:cNvSpPr txBox="1">
            <a:spLocks/>
          </p:cNvSpPr>
          <p:nvPr/>
        </p:nvSpPr>
        <p:spPr>
          <a:xfrm>
            <a:off x="8686799" y="6441290"/>
            <a:ext cx="322317"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800" b="1" kern="1200">
                <a:solidFill>
                  <a:schemeClr val="tx1"/>
                </a:solidFill>
                <a:latin typeface="Helvetic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fld id="{CC83A571-A0A1-A243-A7F6-1CD9B0B0A27C}" type="slidenum">
              <a:rPr lang="en-US" smtClean="0"/>
              <a:pPr/>
              <a:t>8</a:t>
            </a:fld>
            <a:endParaRPr lang="en-US" dirty="0"/>
          </a:p>
        </p:txBody>
      </p:sp>
      <p:sp>
        <p:nvSpPr>
          <p:cNvPr id="3" name="Title 2"/>
          <p:cNvSpPr>
            <a:spLocks noGrp="1"/>
          </p:cNvSpPr>
          <p:nvPr>
            <p:ph type="title"/>
          </p:nvPr>
        </p:nvSpPr>
        <p:spPr>
          <a:xfrm>
            <a:off x="190500" y="-4762"/>
            <a:ext cx="8161337" cy="1143000"/>
          </a:xfrm>
        </p:spPr>
        <p:txBody>
          <a:bodyPr/>
          <a:lstStyle/>
          <a:p>
            <a:r>
              <a:rPr lang="en-US" sz="2500" u="sng" dirty="0" smtClean="0"/>
              <a:t>NATIONAL MENTAL HEALTH COMMISSION </a:t>
            </a:r>
            <a:br>
              <a:rPr lang="en-US" sz="2500" u="sng" dirty="0" smtClean="0"/>
            </a:br>
            <a:r>
              <a:rPr lang="en-US" sz="2500" u="sng" dirty="0" smtClean="0"/>
              <a:t>OUR RECOMMENDATIONS ON TECHNOLOGY</a:t>
            </a:r>
            <a:endParaRPr lang="en-US" sz="2500" u="sng" dirty="0"/>
          </a:p>
        </p:txBody>
      </p:sp>
      <p:pic>
        <p:nvPicPr>
          <p:cNvPr id="4" name="Picture 3" descr="NMHCReport Recommendations.png"/>
          <p:cNvPicPr>
            <a:picLocks noChangeAspect="1"/>
          </p:cNvPicPr>
          <p:nvPr/>
        </p:nvPicPr>
        <p:blipFill rotWithShape="1">
          <a:blip r:embed="rId2">
            <a:extLst>
              <a:ext uri="{28A0092B-C50C-407E-A947-70E740481C1C}">
                <a14:useLocalDpi xmlns:a14="http://schemas.microsoft.com/office/drawing/2010/main" val="0"/>
              </a:ext>
            </a:extLst>
          </a:blip>
          <a:srcRect b="7895"/>
          <a:stretch/>
        </p:blipFill>
        <p:spPr>
          <a:xfrm>
            <a:off x="228600" y="1485900"/>
            <a:ext cx="8686799" cy="4000500"/>
          </a:xfrm>
          <a:prstGeom prst="rect">
            <a:avLst/>
          </a:prstGeom>
        </p:spPr>
      </p:pic>
    </p:spTree>
    <p:extLst>
      <p:ext uri="{BB962C8B-B14F-4D97-AF65-F5344CB8AC3E}">
        <p14:creationId xmlns:p14="http://schemas.microsoft.com/office/powerpoint/2010/main" val="18255382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sz="2200" dirty="0" smtClean="0">
                <a:latin typeface="Avenir Medium" charset="0"/>
                <a:ea typeface="Avenir Medium" charset="0"/>
                <a:cs typeface="Avenir Medium" charset="0"/>
              </a:rPr>
              <a:t>Policy imperative - </a:t>
            </a:r>
            <a:r>
              <a:rPr lang="en-AU" sz="2200" i="1" u="sng" dirty="0">
                <a:latin typeface="Avenir Medium" charset="0"/>
                <a:ea typeface="Avenir Medium" charset="0"/>
                <a:cs typeface="Avenir Medium" charset="0"/>
              </a:rPr>
              <a:t>right care</a:t>
            </a:r>
            <a:r>
              <a:rPr lang="en-AU" sz="2200" dirty="0">
                <a:latin typeface="Avenir Medium" charset="0"/>
                <a:ea typeface="Avenir Medium" charset="0"/>
                <a:cs typeface="Avenir Medium" charset="0"/>
              </a:rPr>
              <a:t> at the </a:t>
            </a:r>
            <a:r>
              <a:rPr lang="en-AU" sz="2200" i="1" u="sng" dirty="0">
                <a:latin typeface="Avenir Medium" charset="0"/>
                <a:ea typeface="Avenir Medium" charset="0"/>
                <a:cs typeface="Avenir Medium" charset="0"/>
              </a:rPr>
              <a:t>right time</a:t>
            </a:r>
            <a:r>
              <a:rPr lang="en-AU" sz="2200" dirty="0">
                <a:latin typeface="Avenir Medium" charset="0"/>
                <a:ea typeface="Avenir Medium" charset="0"/>
                <a:cs typeface="Avenir Medium" charset="0"/>
              </a:rPr>
              <a:t> in the </a:t>
            </a:r>
            <a:r>
              <a:rPr lang="en-AU" sz="2200" i="1" u="sng" dirty="0">
                <a:latin typeface="Avenir Medium" charset="0"/>
                <a:ea typeface="Avenir Medium" charset="0"/>
                <a:cs typeface="Avenir Medium" charset="0"/>
              </a:rPr>
              <a:t>right way</a:t>
            </a:r>
            <a:r>
              <a:rPr lang="en-US" sz="2200" i="1" dirty="0">
                <a:latin typeface="Avenir Medium" charset="0"/>
                <a:ea typeface="Avenir Medium" charset="0"/>
                <a:cs typeface="Avenir Medium" charset="0"/>
              </a:rPr>
              <a:t> </a:t>
            </a:r>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a:ext>
            </a:extLst>
          </a:blip>
          <a:srcRect l="7895" t="5478" r="6140" b="5480"/>
          <a:stretch/>
        </p:blipFill>
        <p:spPr>
          <a:xfrm>
            <a:off x="304800" y="1066800"/>
            <a:ext cx="8382000" cy="5334000"/>
          </a:xfrm>
          <a:prstGeom prst="rect">
            <a:avLst/>
          </a:prstGeom>
          <a:ln w="25400">
            <a:noFill/>
          </a:ln>
          <a:effectLst>
            <a:outerShdw blurRad="50800" dist="38100" dir="2700000" algn="tl" rotWithShape="0">
              <a:srgbClr val="000000">
                <a:alpha val="43000"/>
              </a:srgbClr>
            </a:outerShdw>
          </a:effectLst>
        </p:spPr>
      </p:pic>
      <p:sp>
        <p:nvSpPr>
          <p:cNvPr id="5" name="TextBox 4"/>
          <p:cNvSpPr txBox="1"/>
          <p:nvPr/>
        </p:nvSpPr>
        <p:spPr>
          <a:xfrm>
            <a:off x="304800" y="6553200"/>
            <a:ext cx="3352800" cy="307777"/>
          </a:xfrm>
          <a:prstGeom prst="rect">
            <a:avLst/>
          </a:prstGeom>
          <a:noFill/>
        </p:spPr>
        <p:txBody>
          <a:bodyPr wrap="square" rtlCol="0">
            <a:spAutoFit/>
          </a:bodyPr>
          <a:lstStyle/>
          <a:p>
            <a:pPr defTabSz="457200" fontAlgn="base">
              <a:spcBef>
                <a:spcPct val="0"/>
              </a:spcBef>
              <a:spcAft>
                <a:spcPct val="0"/>
              </a:spcAft>
            </a:pPr>
            <a:r>
              <a:rPr lang="en-US" sz="1400" dirty="0" smtClean="0">
                <a:solidFill>
                  <a:prstClr val="black"/>
                </a:solidFill>
                <a:latin typeface="Avenir Book" charset="0"/>
                <a:ea typeface="Avenir Book" charset="0"/>
                <a:cs typeface="Avenir Book" charset="0"/>
              </a:rPr>
              <a:t>Burns, 2015</a:t>
            </a:r>
            <a:endParaRPr lang="en-US" sz="1400" dirty="0">
              <a:solidFill>
                <a:prstClr val="black"/>
              </a:solidFill>
              <a:latin typeface="Avenir Book" charset="0"/>
              <a:ea typeface="Avenir Book" charset="0"/>
              <a:cs typeface="Avenir Book" charset="0"/>
            </a:endParaRPr>
          </a:p>
        </p:txBody>
      </p:sp>
    </p:spTree>
    <p:extLst>
      <p:ext uri="{BB962C8B-B14F-4D97-AF65-F5344CB8AC3E}">
        <p14:creationId xmlns:p14="http://schemas.microsoft.com/office/powerpoint/2010/main" val="7228392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YAWCRC Presentation Template Basic">
  <a:themeElements>
    <a:clrScheme name="YAW Colours">
      <a:dk1>
        <a:sysClr val="windowText" lastClr="000000"/>
      </a:dk1>
      <a:lt1>
        <a:sysClr val="window" lastClr="FFFFFF"/>
      </a:lt1>
      <a:dk2>
        <a:srgbClr val="313231"/>
      </a:dk2>
      <a:lt2>
        <a:srgbClr val="EFEEED"/>
      </a:lt2>
      <a:accent1>
        <a:srgbClr val="60BDE0"/>
      </a:accent1>
      <a:accent2>
        <a:srgbClr val="E34C76"/>
      </a:accent2>
      <a:accent3>
        <a:srgbClr val="17A6D4"/>
      </a:accent3>
      <a:accent4>
        <a:srgbClr val="D22E5A"/>
      </a:accent4>
      <a:accent5>
        <a:srgbClr val="3E91A9"/>
      </a:accent5>
      <a:accent6>
        <a:srgbClr val="AA3958"/>
      </a:accent6>
      <a:hlink>
        <a:srgbClr val="00AEEF"/>
      </a:hlink>
      <a:folHlink>
        <a:srgbClr val="F04F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856</TotalTime>
  <Words>786</Words>
  <Application>Microsoft Office PowerPoint</Application>
  <PresentationFormat>On-screen Show (4:3)</PresentationFormat>
  <Paragraphs>145</Paragraphs>
  <Slides>37</Slides>
  <Notes>8</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1_Office Theme</vt:lpstr>
      <vt:lpstr>YAWCRC Presentation Template Basic</vt:lpstr>
      <vt:lpstr>PowerPoint Presentation</vt:lpstr>
      <vt:lpstr>PowerPoint Presentation</vt:lpstr>
      <vt:lpstr>What the report found</vt:lpstr>
      <vt:lpstr>Recommendations</vt:lpstr>
      <vt:lpstr>21st Century Mental Health  // Safe. Healthy. Resilient. </vt:lpstr>
      <vt:lpstr>2015: What the report found</vt:lpstr>
      <vt:lpstr>Recommendations</vt:lpstr>
      <vt:lpstr>NATIONAL MENTAL HEALTH COMMISSION  OUR RECOMMENDATIONS ON TECHNOLOGY</vt:lpstr>
      <vt:lpstr>Policy imperative - right care at the right time in the right way </vt:lpstr>
      <vt:lpstr>Ten challenges facing service providers … </vt:lpstr>
      <vt:lpstr>PowerPoint Presentation</vt:lpstr>
      <vt:lpstr>‘GAME ON’</vt:lpstr>
      <vt:lpstr>INTRODUCING THE BETTER PRACTICE GUIDE</vt:lpstr>
      <vt:lpstr>The role of social media in suicide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TOOLBOX</vt:lpstr>
      <vt:lpstr>SMILING MIND</vt:lpstr>
      <vt:lpstr>PowerPoint Presentation</vt:lpstr>
      <vt:lpstr>PowerPoint Presentation</vt:lpstr>
      <vt:lpstr>PowerPoint Presentation</vt:lpstr>
      <vt:lpstr>// RECHARGE: SLEEP WELL, BE WELL</vt:lpstr>
      <vt:lpstr>PowerPoint Presentation</vt:lpstr>
      <vt:lpstr>PowerPoint Presentation</vt:lpstr>
      <vt:lpstr>PowerPoint Presentation</vt:lpstr>
      <vt:lpstr>CHALLENGES IN SERVICE DELIVERY // Research Questions</vt:lpstr>
      <vt:lpstr>PowerPoint Presentation</vt:lpstr>
      <vt:lpstr>PowerPoint Presentation</vt:lpstr>
      <vt:lpstr>PowerPoint Presentation</vt:lpstr>
      <vt:lpstr>PowerPoint Presentation</vt:lpstr>
      <vt:lpstr>Let us know what you think </vt:lpstr>
    </vt:vector>
  </TitlesOfParts>
  <Company>Department of the Attorney General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Cecins, Samuel</dc:creator>
  <cp:lastModifiedBy>Cecins, Samuel</cp:lastModifiedBy>
  <cp:revision>26</cp:revision>
  <dcterms:created xsi:type="dcterms:W3CDTF">2016-10-24T02:49:03Z</dcterms:created>
  <dcterms:modified xsi:type="dcterms:W3CDTF">2017-03-15T05:19:20Z</dcterms:modified>
</cp:coreProperties>
</file>